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3"/>
  </p:notesMasterIdLst>
  <p:handoutMasterIdLst>
    <p:handoutMasterId r:id="rId24"/>
  </p:handoutMasterIdLst>
  <p:sldIdLst>
    <p:sldId id="1118" r:id="rId5"/>
    <p:sldId id="1113" r:id="rId6"/>
    <p:sldId id="1111" r:id="rId7"/>
    <p:sldId id="1119" r:id="rId8"/>
    <p:sldId id="1120" r:id="rId9"/>
    <p:sldId id="1121" r:id="rId10"/>
    <p:sldId id="1122" r:id="rId11"/>
    <p:sldId id="1123" r:id="rId12"/>
    <p:sldId id="1124" r:id="rId13"/>
    <p:sldId id="1125" r:id="rId14"/>
    <p:sldId id="1114" r:id="rId15"/>
    <p:sldId id="1108" r:id="rId16"/>
    <p:sldId id="1126" r:id="rId17"/>
    <p:sldId id="1024" r:id="rId18"/>
    <p:sldId id="1036" r:id="rId19"/>
    <p:sldId id="1056" r:id="rId20"/>
    <p:sldId id="887" r:id="rId21"/>
    <p:sldId id="846" r:id="rId22"/>
  </p:sldIdLst>
  <p:sldSz cx="12192000" cy="6858000"/>
  <p:notesSz cx="6858000" cy="9144000"/>
  <p:embeddedFontLst>
    <p:embeddedFont>
      <p:font typeface="FreightText Pro Bold" panose="02000803080000020004" pitchFamily="50" charset="0"/>
      <p:bold r:id="rId25"/>
      <p:boldItalic r:id="rId26"/>
    </p:embeddedFont>
    <p:embeddedFont>
      <p:font typeface="FreightText Pro Book" panose="02000603060000020004" pitchFamily="50" charset="0"/>
      <p:regular r:id="rId27"/>
      <p:italic r:id="rId28"/>
    </p:embeddedFont>
    <p:embeddedFont>
      <p:font typeface="Neue Plak" panose="020B0504030202020204" pitchFamily="34" charset="0"/>
      <p:regular r:id="rId29"/>
    </p:embeddedFont>
    <p:embeddedFont>
      <p:font typeface="Neue Plak Text" panose="020B0804030202020204" pitchFamily="34" charset="0"/>
      <p:bold r:id="rId30"/>
    </p:embeddedFont>
    <p:embeddedFont>
      <p:font typeface="Neue Plak Wide Black" panose="020B0A07030202020204" pitchFamily="34" charset="0"/>
      <p:bold r:id="rId31"/>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C09B28B7-B44C-49E2-877A-06B54E21706B}">
          <p14:sldIdLst>
            <p14:sldId id="1118"/>
            <p14:sldId id="1113"/>
          </p14:sldIdLst>
        </p14:section>
        <p14:section name="Geschichte des Bauens" id="{EF02B2B8-5167-46BE-8536-A6BF195B7A44}">
          <p14:sldIdLst>
            <p14:sldId id="1111"/>
            <p14:sldId id="1119"/>
            <p14:sldId id="1120"/>
            <p14:sldId id="1121"/>
            <p14:sldId id="1122"/>
            <p14:sldId id="1123"/>
            <p14:sldId id="1124"/>
            <p14:sldId id="1125"/>
          </p14:sldIdLst>
        </p14:section>
        <p14:section name="Energie" id="{5D588AC2-DAAB-4344-A8DF-F2BF676A0571}">
          <p14:sldIdLst>
            <p14:sldId id="1114"/>
            <p14:sldId id="1108"/>
            <p14:sldId id="1126"/>
            <p14:sldId id="1024"/>
            <p14:sldId id="1036"/>
            <p14:sldId id="1056"/>
            <p14:sldId id="887"/>
            <p14:sldId id="84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2570D24-9C18-3AD1-21B9-B060B98DC781}" name="Jonas  Bothe" initials="" userId="S::bothe@nexteconomylab.de::9268123f-49b4-454c-904a-84aff71795e2" providerId="AD"/>
  <p188:author id="{FE008A6B-D18A-7F9F-09B4-CAF49468C937}" name="Hannah Strobel" initials="H" userId="Hannah Strobel" providerId="None"/>
  <p188:author id="{FC0D4E72-8D8F-76DF-A499-B5345355DEC2}" name="Laura Zimmermann" initials="LZ" userId="S::quast@nexteconomylab.de::f597a7f9-23fa-4e78-bade-21d5c631cad7" providerId="AD"/>
  <p188:author id="{A175AF8D-AA62-894C-3795-A9BB2367A83A}" name="Jonas Bothe" initials="JB" userId="Jonas Bothe" providerId="None"/>
  <p188:author id="{01E9A6A8-C9E5-8E05-1182-563782C7D31F}" name="Mirjam Neebe" initials="MN" userId="S::Neebe@nexteconomylab.de::d2f23708-5dd4-4644-838f-e3ba288b0f87" providerId="AD"/>
  <p188:author id="{D0AE38E4-33B1-EE07-D3CD-351F5486C066}" name="Genta Gashi" initials="GG" userId="S::Gashi@nexteconomylab.de::b75c6544-fa71-4b01-991c-a70a566548c5" providerId="AD"/>
  <p188:author id="{8E13A2EA-694D-E73E-7C97-0F21ED1A3BA4}" name="Louisa  Büsken" initials="LB" userId="S::Buesken@nexteconomylab.de::7d97b5d4-09f0-4c45-9e89-3735a483682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EDF8"/>
    <a:srgbClr val="0088BB"/>
    <a:srgbClr val="F3972B"/>
    <a:srgbClr val="182952"/>
    <a:srgbClr val="F2F0E9"/>
    <a:srgbClr val="0044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6CCDCAC-BDD3-4E1D-A271-8AC89F097D73}" v="2" dt="2026-04-17T12:49:51.317"/>
    <p1510:client id="{FEECCE3A-227A-41D0-9A7E-E2F206146914}" v="48" dt="2026-04-17T09:27:09.5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9683" autoAdjust="0"/>
  </p:normalViewPr>
  <p:slideViewPr>
    <p:cSldViewPr snapToGrid="0">
      <p:cViewPr varScale="1">
        <p:scale>
          <a:sx n="66" d="100"/>
          <a:sy n="66" d="100"/>
        </p:scale>
        <p:origin x="2274" y="6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2.fntdata"/><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1.fntdata"/><Relationship Id="rId33" Type="http://schemas.openxmlformats.org/officeDocument/2006/relationships/viewProps" Target="view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font" Target="fonts/font4.fntdata"/><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7.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uisa  Büsken" userId="7d97b5d4-09f0-4c45-9e89-3735a4836822" providerId="ADAL" clId="{4BCFD602-B71A-4D12-93D1-DD4A30F610C6}"/>
    <pc:docChg chg="addSld delSld modSld addSection modSection">
      <pc:chgData name="Louisa  Büsken" userId="7d97b5d4-09f0-4c45-9e89-3735a4836822" providerId="ADAL" clId="{4BCFD602-B71A-4D12-93D1-DD4A30F610C6}" dt="2026-04-17T12:51:05.244" v="25" actId="113"/>
      <pc:docMkLst>
        <pc:docMk/>
      </pc:docMkLst>
      <pc:sldChg chg="modSp mod">
        <pc:chgData name="Louisa  Büsken" userId="7d97b5d4-09f0-4c45-9e89-3735a4836822" providerId="ADAL" clId="{4BCFD602-B71A-4D12-93D1-DD4A30F610C6}" dt="2026-04-17T12:50:16.446" v="19" actId="113"/>
        <pc:sldMkLst>
          <pc:docMk/>
          <pc:sldMk cId="3291106480" sldId="1111"/>
        </pc:sldMkLst>
        <pc:spChg chg="mod">
          <ac:chgData name="Louisa  Büsken" userId="7d97b5d4-09f0-4c45-9e89-3735a4836822" providerId="ADAL" clId="{4BCFD602-B71A-4D12-93D1-DD4A30F610C6}" dt="2026-04-17T12:50:16.446" v="19" actId="113"/>
          <ac:spMkLst>
            <pc:docMk/>
            <pc:sldMk cId="3291106480" sldId="1111"/>
            <ac:spMk id="2" creationId="{B9D4E36B-9C4C-6416-EABC-4EF2563F331D}"/>
          </ac:spMkLst>
        </pc:spChg>
      </pc:sldChg>
      <pc:sldChg chg="modSp">
        <pc:chgData name="Louisa  Büsken" userId="7d97b5d4-09f0-4c45-9e89-3735a4836822" providerId="ADAL" clId="{4BCFD602-B71A-4D12-93D1-DD4A30F610C6}" dt="2026-04-17T12:49:51.317" v="15" actId="207"/>
        <pc:sldMkLst>
          <pc:docMk/>
          <pc:sldMk cId="2469025829" sldId="1113"/>
        </pc:sldMkLst>
        <pc:spChg chg="mod">
          <ac:chgData name="Louisa  Büsken" userId="7d97b5d4-09f0-4c45-9e89-3735a4836822" providerId="ADAL" clId="{4BCFD602-B71A-4D12-93D1-DD4A30F610C6}" dt="2026-04-17T12:49:51.317" v="15" actId="207"/>
          <ac:spMkLst>
            <pc:docMk/>
            <pc:sldMk cId="2469025829" sldId="1113"/>
            <ac:spMk id="3" creationId="{602872C9-0779-414E-A20E-43EE3E3BB051}"/>
          </ac:spMkLst>
        </pc:spChg>
      </pc:sldChg>
      <pc:sldChg chg="modSp mod">
        <pc:chgData name="Louisa  Büsken" userId="7d97b5d4-09f0-4c45-9e89-3735a4836822" providerId="ADAL" clId="{4BCFD602-B71A-4D12-93D1-DD4A30F610C6}" dt="2026-04-17T12:51:05.244" v="25" actId="113"/>
        <pc:sldMkLst>
          <pc:docMk/>
          <pc:sldMk cId="2835939225" sldId="1114"/>
        </pc:sldMkLst>
        <pc:spChg chg="mod">
          <ac:chgData name="Louisa  Büsken" userId="7d97b5d4-09f0-4c45-9e89-3735a4836822" providerId="ADAL" clId="{4BCFD602-B71A-4D12-93D1-DD4A30F610C6}" dt="2026-04-17T12:51:05.244" v="25" actId="113"/>
          <ac:spMkLst>
            <pc:docMk/>
            <pc:sldMk cId="2835939225" sldId="1114"/>
            <ac:spMk id="3" creationId="{E7C9B39D-697E-6497-CCA1-0DC50BA68E9B}"/>
          </ac:spMkLst>
        </pc:spChg>
      </pc:sldChg>
      <pc:sldChg chg="modSp mod">
        <pc:chgData name="Louisa  Büsken" userId="7d97b5d4-09f0-4c45-9e89-3735a4836822" providerId="ADAL" clId="{4BCFD602-B71A-4D12-93D1-DD4A30F610C6}" dt="2026-04-17T12:37:08.453" v="13" actId="20577"/>
        <pc:sldMkLst>
          <pc:docMk/>
          <pc:sldMk cId="2791661021" sldId="1118"/>
        </pc:sldMkLst>
        <pc:spChg chg="mod">
          <ac:chgData name="Louisa  Büsken" userId="7d97b5d4-09f0-4c45-9e89-3735a4836822" providerId="ADAL" clId="{4BCFD602-B71A-4D12-93D1-DD4A30F610C6}" dt="2026-04-17T12:37:08.453" v="13" actId="20577"/>
          <ac:spMkLst>
            <pc:docMk/>
            <pc:sldMk cId="2791661021" sldId="1118"/>
            <ac:spMk id="13" creationId="{BA95510F-A3FD-C8A2-C887-EE92CB0E8264}"/>
          </ac:spMkLst>
        </pc:spChg>
      </pc:sldChg>
      <pc:sldChg chg="new del">
        <pc:chgData name="Louisa  Büsken" userId="7d97b5d4-09f0-4c45-9e89-3735a4836822" providerId="ADAL" clId="{4BCFD602-B71A-4D12-93D1-DD4A30F610C6}" dt="2026-04-17T12:50:50.366" v="21" actId="2696"/>
        <pc:sldMkLst>
          <pc:docMk/>
          <pc:sldMk cId="683943563" sldId="1127"/>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d.docs.live.net/5757edc99e2ea7d9/Documents/Mappe1.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e-DE"/>
              <a:t>Weltweite</a:t>
            </a:r>
            <a:r>
              <a:rPr lang="de-DE" baseline="0"/>
              <a:t> Zementproduktion in Mio t</a:t>
            </a:r>
            <a:endParaRPr lang="de-DE"/>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lineChart>
        <c:grouping val="standard"/>
        <c:varyColors val="0"/>
        <c:ser>
          <c:idx val="0"/>
          <c:order val="0"/>
          <c:spPr>
            <a:ln w="28575" cap="rnd">
              <a:solidFill>
                <a:schemeClr val="accent1"/>
              </a:solidFill>
              <a:round/>
            </a:ln>
            <a:effectLst/>
          </c:spPr>
          <c:marker>
            <c:symbol val="none"/>
          </c:marker>
          <c:cat>
            <c:numRef>
              <c:f>Tabelle1!$B$32:$B$39</c:f>
              <c:numCache>
                <c:formatCode>General</c:formatCode>
                <c:ptCount val="8"/>
                <c:pt idx="0">
                  <c:v>1980</c:v>
                </c:pt>
                <c:pt idx="1">
                  <c:v>1985</c:v>
                </c:pt>
                <c:pt idx="2">
                  <c:v>1990</c:v>
                </c:pt>
                <c:pt idx="3">
                  <c:v>1995</c:v>
                </c:pt>
                <c:pt idx="4">
                  <c:v>1996</c:v>
                </c:pt>
                <c:pt idx="5">
                  <c:v>1997</c:v>
                </c:pt>
                <c:pt idx="6">
                  <c:v>1998</c:v>
                </c:pt>
                <c:pt idx="7">
                  <c:v>1999</c:v>
                </c:pt>
              </c:numCache>
            </c:numRef>
          </c:cat>
          <c:val>
            <c:numRef>
              <c:f>Tabelle1!$C$32:$C$39</c:f>
              <c:numCache>
                <c:formatCode>General</c:formatCode>
                <c:ptCount val="8"/>
                <c:pt idx="0">
                  <c:v>386.40000000000003</c:v>
                </c:pt>
                <c:pt idx="1">
                  <c:v>458.89999999999992</c:v>
                </c:pt>
                <c:pt idx="2">
                  <c:v>597.10000000000014</c:v>
                </c:pt>
                <c:pt idx="3">
                  <c:v>903.09999999999991</c:v>
                </c:pt>
                <c:pt idx="4">
                  <c:v>968.09999999999991</c:v>
                </c:pt>
                <c:pt idx="5">
                  <c:v>1006.1000000000001</c:v>
                </c:pt>
                <c:pt idx="6">
                  <c:v>1019.6</c:v>
                </c:pt>
                <c:pt idx="7">
                  <c:v>1075.8</c:v>
                </c:pt>
              </c:numCache>
            </c:numRef>
          </c:val>
          <c:smooth val="0"/>
          <c:extLst>
            <c:ext xmlns:c16="http://schemas.microsoft.com/office/drawing/2014/chart" uri="{C3380CC4-5D6E-409C-BE32-E72D297353CC}">
              <c16:uniqueId val="{00000000-9498-44CF-8446-5992C1846EC9}"/>
            </c:ext>
          </c:extLst>
        </c:ser>
        <c:dLbls>
          <c:showLegendKey val="0"/>
          <c:showVal val="0"/>
          <c:showCatName val="0"/>
          <c:showSerName val="0"/>
          <c:showPercent val="0"/>
          <c:showBubbleSize val="0"/>
        </c:dLbls>
        <c:smooth val="0"/>
        <c:axId val="648066559"/>
        <c:axId val="648066079"/>
      </c:lineChart>
      <c:catAx>
        <c:axId val="6480665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648066079"/>
        <c:crosses val="autoZero"/>
        <c:auto val="1"/>
        <c:lblAlgn val="ctr"/>
        <c:lblOffset val="100"/>
        <c:noMultiLvlLbl val="0"/>
      </c:catAx>
      <c:valAx>
        <c:axId val="64806607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64806655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FFD67B-67F7-4438-998F-DD2DF91803B5}" type="doc">
      <dgm:prSet loTypeId="urn:microsoft.com/office/officeart/2005/8/layout/hProcess3" loCatId="process" qsTypeId="urn:microsoft.com/office/officeart/2005/8/quickstyle/simple1" qsCatId="simple" csTypeId="urn:microsoft.com/office/officeart/2005/8/colors/accent0_2" csCatId="mainScheme" phldr="1"/>
      <dgm:spPr/>
    </dgm:pt>
    <dgm:pt modelId="{AE8E046F-CAE4-45D2-BEA9-6292663BD344}">
      <dgm:prSet phldrT="[Text]" custT="1"/>
      <dgm:spPr/>
      <dgm:t>
        <a:bodyPr/>
        <a:lstStyle/>
        <a:p>
          <a:r>
            <a:rPr lang="de-DE" sz="1200" b="1">
              <a:latin typeface="FreightText Pro Book" panose="02000603060000020004" pitchFamily="50" charset="0"/>
            </a:rPr>
            <a:t>Frühgeschichte</a:t>
          </a:r>
        </a:p>
        <a:p>
          <a:r>
            <a:rPr lang="de-DE" sz="1200" b="1">
              <a:latin typeface="FreightText Pro Book" panose="02000603060000020004" pitchFamily="50" charset="0"/>
            </a:rPr>
            <a:t>9.000 – 3.000 v.Chr.</a:t>
          </a:r>
        </a:p>
      </dgm:t>
    </dgm:pt>
    <dgm:pt modelId="{945814DD-03F8-4E17-B83C-EA7CE35ADBD3}" type="parTrans" cxnId="{A437EB64-AC95-4903-B3B4-77E812918DBF}">
      <dgm:prSet/>
      <dgm:spPr/>
      <dgm:t>
        <a:bodyPr/>
        <a:lstStyle/>
        <a:p>
          <a:endParaRPr lang="de-DE"/>
        </a:p>
      </dgm:t>
    </dgm:pt>
    <dgm:pt modelId="{5AB35DB7-A263-4A23-B110-69F50C2CF8F0}" type="sibTrans" cxnId="{A437EB64-AC95-4903-B3B4-77E812918DBF}">
      <dgm:prSet/>
      <dgm:spPr/>
      <dgm:t>
        <a:bodyPr/>
        <a:lstStyle/>
        <a:p>
          <a:endParaRPr lang="de-DE"/>
        </a:p>
      </dgm:t>
    </dgm:pt>
    <dgm:pt modelId="{74C7CACC-C275-4B9B-AB1A-3575A96C79CF}">
      <dgm:prSet phldrT="[Text]" custT="1"/>
      <dgm:spPr/>
      <dgm:t>
        <a:bodyPr/>
        <a:lstStyle/>
        <a:p>
          <a:endParaRPr lang="de-DE" sz="1100"/>
        </a:p>
      </dgm:t>
    </dgm:pt>
    <dgm:pt modelId="{8AC290D2-B5EE-4040-9DC2-BFE4EA17AD87}" type="parTrans" cxnId="{F61C03E8-2E32-42E5-AA56-2F1FA3AB84B8}">
      <dgm:prSet/>
      <dgm:spPr/>
      <dgm:t>
        <a:bodyPr/>
        <a:lstStyle/>
        <a:p>
          <a:endParaRPr lang="de-DE"/>
        </a:p>
      </dgm:t>
    </dgm:pt>
    <dgm:pt modelId="{C30EFD79-2EB3-42D0-9676-359EFB19E97C}" type="sibTrans" cxnId="{F61C03E8-2E32-42E5-AA56-2F1FA3AB84B8}">
      <dgm:prSet/>
      <dgm:spPr/>
      <dgm:t>
        <a:bodyPr/>
        <a:lstStyle/>
        <a:p>
          <a:endParaRPr lang="de-DE"/>
        </a:p>
      </dgm:t>
    </dgm:pt>
    <dgm:pt modelId="{169DF184-DCF9-4990-BEB8-3AF4FCFF78B7}">
      <dgm:prSet phldrT="[Text]"/>
      <dgm:spPr/>
      <dgm:t>
        <a:bodyPr/>
        <a:lstStyle/>
        <a:p>
          <a:endParaRPr lang="de-DE"/>
        </a:p>
      </dgm:t>
    </dgm:pt>
    <dgm:pt modelId="{9AC3DB1C-87CF-4D83-B9EB-4C21C8EBA5B0}" type="sibTrans" cxnId="{46714B84-BDA4-41CB-B8B8-493900BC8A40}">
      <dgm:prSet/>
      <dgm:spPr/>
      <dgm:t>
        <a:bodyPr/>
        <a:lstStyle/>
        <a:p>
          <a:endParaRPr lang="de-DE"/>
        </a:p>
      </dgm:t>
    </dgm:pt>
    <dgm:pt modelId="{658236B4-49CD-4CCE-BF56-B9B539AE1DDE}" type="parTrans" cxnId="{46714B84-BDA4-41CB-B8B8-493900BC8A40}">
      <dgm:prSet/>
      <dgm:spPr/>
      <dgm:t>
        <a:bodyPr/>
        <a:lstStyle/>
        <a:p>
          <a:endParaRPr lang="de-DE"/>
        </a:p>
      </dgm:t>
    </dgm:pt>
    <dgm:pt modelId="{8C50696A-C19C-4AF0-AC11-F28897747282}">
      <dgm:prSet phldrT="[Text]" custT="1"/>
      <dgm:spPr/>
      <dgm:t>
        <a:bodyPr/>
        <a:lstStyle/>
        <a:p>
          <a:endParaRPr lang="de-DE" sz="1100"/>
        </a:p>
      </dgm:t>
    </dgm:pt>
    <dgm:pt modelId="{73F0AA1B-304B-4A79-A2AE-C3FA99201CCE}" type="sibTrans" cxnId="{70FFC8CD-573E-4035-A498-5A6AD1BF6303}">
      <dgm:prSet/>
      <dgm:spPr/>
      <dgm:t>
        <a:bodyPr/>
        <a:lstStyle/>
        <a:p>
          <a:endParaRPr lang="de-DE"/>
        </a:p>
      </dgm:t>
    </dgm:pt>
    <dgm:pt modelId="{1D9895E1-593F-4036-A1A8-73E16651D6FA}" type="parTrans" cxnId="{70FFC8CD-573E-4035-A498-5A6AD1BF6303}">
      <dgm:prSet/>
      <dgm:spPr/>
      <dgm:t>
        <a:bodyPr/>
        <a:lstStyle/>
        <a:p>
          <a:endParaRPr lang="de-DE"/>
        </a:p>
      </dgm:t>
    </dgm:pt>
    <dgm:pt modelId="{3D8D59E1-D8BC-4A9B-9407-F2895ED7B0FB}">
      <dgm:prSet phldrT="[Text]"/>
      <dgm:spPr/>
      <dgm:t>
        <a:bodyPr/>
        <a:lstStyle/>
        <a:p>
          <a:r>
            <a:rPr lang="de-DE" b="1" dirty="0">
              <a:latin typeface="FreightText Pro Book" panose="02000603060000020004" pitchFamily="50" charset="0"/>
            </a:rPr>
            <a:t>Anti</a:t>
          </a:r>
        </a:p>
        <a:p>
          <a:r>
            <a:rPr lang="de-DE" b="1" dirty="0">
              <a:latin typeface="FreightText Pro Book" panose="02000603060000020004" pitchFamily="50" charset="0"/>
            </a:rPr>
            <a:t>800 </a:t>
          </a:r>
          <a:endParaRPr lang="de-DE" b="1" dirty="0"/>
        </a:p>
      </dgm:t>
    </dgm:pt>
    <dgm:pt modelId="{78226926-348B-433B-A5C6-CFD5625BDA41}" type="sibTrans" cxnId="{6F37CA66-4F81-43AE-B081-268AA695F7E6}">
      <dgm:prSet/>
      <dgm:spPr/>
      <dgm:t>
        <a:bodyPr/>
        <a:lstStyle/>
        <a:p>
          <a:endParaRPr lang="de-DE"/>
        </a:p>
      </dgm:t>
    </dgm:pt>
    <dgm:pt modelId="{84DBF605-FEB2-4DEF-ABAD-132437F5C8DD}" type="parTrans" cxnId="{6F37CA66-4F81-43AE-B081-268AA695F7E6}">
      <dgm:prSet/>
      <dgm:spPr/>
      <dgm:t>
        <a:bodyPr/>
        <a:lstStyle/>
        <a:p>
          <a:endParaRPr lang="de-DE"/>
        </a:p>
      </dgm:t>
    </dgm:pt>
    <dgm:pt modelId="{F22F5DDA-1C85-438F-879E-0F69CB49FABA}" type="pres">
      <dgm:prSet presAssocID="{FCFFD67B-67F7-4438-998F-DD2DF91803B5}" presName="Name0" presStyleCnt="0">
        <dgm:presLayoutVars>
          <dgm:dir/>
          <dgm:animLvl val="lvl"/>
          <dgm:resizeHandles val="exact"/>
        </dgm:presLayoutVars>
      </dgm:prSet>
      <dgm:spPr/>
    </dgm:pt>
    <dgm:pt modelId="{65472DCD-D9C2-40FD-8BF3-A2BC9C9FC3B8}" type="pres">
      <dgm:prSet presAssocID="{FCFFD67B-67F7-4438-998F-DD2DF91803B5}" presName="dummy" presStyleCnt="0"/>
      <dgm:spPr/>
    </dgm:pt>
    <dgm:pt modelId="{8E8606D0-7100-4B89-B69D-574409A81E43}" type="pres">
      <dgm:prSet presAssocID="{FCFFD67B-67F7-4438-998F-DD2DF91803B5}" presName="linH" presStyleCnt="0"/>
      <dgm:spPr/>
    </dgm:pt>
    <dgm:pt modelId="{CACC6955-5DB0-4AEB-9C80-94479F29AA5F}" type="pres">
      <dgm:prSet presAssocID="{FCFFD67B-67F7-4438-998F-DD2DF91803B5}" presName="padding1" presStyleCnt="0"/>
      <dgm:spPr/>
    </dgm:pt>
    <dgm:pt modelId="{F840EF9F-DD88-45C8-9EC1-1DEDD5660502}" type="pres">
      <dgm:prSet presAssocID="{AE8E046F-CAE4-45D2-BEA9-6292663BD344}" presName="linV" presStyleCnt="0"/>
      <dgm:spPr/>
    </dgm:pt>
    <dgm:pt modelId="{973762F6-917A-454E-A8DE-4F063E56498E}" type="pres">
      <dgm:prSet presAssocID="{AE8E046F-CAE4-45D2-BEA9-6292663BD344}" presName="spVertical1" presStyleCnt="0"/>
      <dgm:spPr/>
    </dgm:pt>
    <dgm:pt modelId="{1C5FF92C-6B3B-45A1-85B8-3C81C43F5CAE}" type="pres">
      <dgm:prSet presAssocID="{AE8E046F-CAE4-45D2-BEA9-6292663BD344}" presName="parTx" presStyleLbl="revTx" presStyleIdx="0" presStyleCnt="5" custScaleX="815608" custScaleY="32008" custLinFactX="-100000" custLinFactY="-14918" custLinFactNeighborX="-110596" custLinFactNeighborY="-100000">
        <dgm:presLayoutVars>
          <dgm:chMax val="0"/>
          <dgm:chPref val="0"/>
          <dgm:bulletEnabled val="1"/>
        </dgm:presLayoutVars>
      </dgm:prSet>
      <dgm:spPr/>
    </dgm:pt>
    <dgm:pt modelId="{170525F0-3FB3-4F73-B173-D592A3A04E16}" type="pres">
      <dgm:prSet presAssocID="{AE8E046F-CAE4-45D2-BEA9-6292663BD344}" presName="spVertical2" presStyleCnt="0"/>
      <dgm:spPr/>
    </dgm:pt>
    <dgm:pt modelId="{62179F9F-D41B-47B1-B09C-98DAEF433B36}" type="pres">
      <dgm:prSet presAssocID="{AE8E046F-CAE4-45D2-BEA9-6292663BD344}" presName="spVertical3" presStyleCnt="0"/>
      <dgm:spPr/>
    </dgm:pt>
    <dgm:pt modelId="{88680F69-AB38-4EE3-8542-01554FBE1D73}" type="pres">
      <dgm:prSet presAssocID="{5AB35DB7-A263-4A23-B110-69F50C2CF8F0}" presName="space" presStyleCnt="0"/>
      <dgm:spPr/>
    </dgm:pt>
    <dgm:pt modelId="{C6E45F77-2998-45D5-866B-D8514D3880C0}" type="pres">
      <dgm:prSet presAssocID="{3D8D59E1-D8BC-4A9B-9407-F2895ED7B0FB}" presName="linV" presStyleCnt="0"/>
      <dgm:spPr/>
    </dgm:pt>
    <dgm:pt modelId="{675DC52F-2EBD-47C0-A53A-0E7B967B60DC}" type="pres">
      <dgm:prSet presAssocID="{3D8D59E1-D8BC-4A9B-9407-F2895ED7B0FB}" presName="spVertical1" presStyleCnt="0"/>
      <dgm:spPr/>
    </dgm:pt>
    <dgm:pt modelId="{87817909-25D1-4E23-A905-F172D38330DA}" type="pres">
      <dgm:prSet presAssocID="{3D8D59E1-D8BC-4A9B-9407-F2895ED7B0FB}" presName="parTx" presStyleLbl="revTx" presStyleIdx="1" presStyleCnt="5" custScaleX="758904" custScaleY="48738" custLinFactX="-100000" custLinFactY="100000" custLinFactNeighborX="-146251" custLinFactNeighborY="105053">
        <dgm:presLayoutVars>
          <dgm:chMax val="0"/>
          <dgm:chPref val="0"/>
          <dgm:bulletEnabled val="1"/>
        </dgm:presLayoutVars>
      </dgm:prSet>
      <dgm:spPr/>
    </dgm:pt>
    <dgm:pt modelId="{42EE0105-0F1A-48DF-B7BB-DE4EE1BBA758}" type="pres">
      <dgm:prSet presAssocID="{3D8D59E1-D8BC-4A9B-9407-F2895ED7B0FB}" presName="spVertical2" presStyleCnt="0"/>
      <dgm:spPr/>
    </dgm:pt>
    <dgm:pt modelId="{9686BF0B-AC01-4DB6-B0B2-910EC3AB0E07}" type="pres">
      <dgm:prSet presAssocID="{3D8D59E1-D8BC-4A9B-9407-F2895ED7B0FB}" presName="spVertical3" presStyleCnt="0"/>
      <dgm:spPr/>
    </dgm:pt>
    <dgm:pt modelId="{CA7488E6-E0F6-4196-BB3E-3F9FE36DAB51}" type="pres">
      <dgm:prSet presAssocID="{78226926-348B-433B-A5C6-CFD5625BDA41}" presName="space" presStyleCnt="0"/>
      <dgm:spPr/>
    </dgm:pt>
    <dgm:pt modelId="{233D4DDB-DBE0-4CE5-8953-E5152126A6E0}" type="pres">
      <dgm:prSet presAssocID="{8C50696A-C19C-4AF0-AC11-F28897747282}" presName="linV" presStyleCnt="0"/>
      <dgm:spPr/>
    </dgm:pt>
    <dgm:pt modelId="{5CD65FA5-8A88-4D9F-AB7E-48E0D138C513}" type="pres">
      <dgm:prSet presAssocID="{8C50696A-C19C-4AF0-AC11-F28897747282}" presName="spVertical1" presStyleCnt="0"/>
      <dgm:spPr/>
    </dgm:pt>
    <dgm:pt modelId="{8719F920-6496-474E-A176-E8DFABA71204}" type="pres">
      <dgm:prSet presAssocID="{8C50696A-C19C-4AF0-AC11-F28897747282}" presName="parTx" presStyleLbl="revTx" presStyleIdx="2" presStyleCnt="5" custScaleX="112675" custScaleY="169851" custLinFactX="-200000" custLinFactY="154012" custLinFactNeighborX="-231110" custLinFactNeighborY="200000">
        <dgm:presLayoutVars>
          <dgm:chMax val="0"/>
          <dgm:chPref val="0"/>
          <dgm:bulletEnabled val="1"/>
        </dgm:presLayoutVars>
      </dgm:prSet>
      <dgm:spPr/>
    </dgm:pt>
    <dgm:pt modelId="{68468F34-34AB-43A1-B3F1-28F747CCEA31}" type="pres">
      <dgm:prSet presAssocID="{8C50696A-C19C-4AF0-AC11-F28897747282}" presName="spVertical2" presStyleCnt="0"/>
      <dgm:spPr/>
    </dgm:pt>
    <dgm:pt modelId="{B9576CBC-2516-40A7-802E-75E28B479C1A}" type="pres">
      <dgm:prSet presAssocID="{8C50696A-C19C-4AF0-AC11-F28897747282}" presName="spVertical3" presStyleCnt="0"/>
      <dgm:spPr/>
    </dgm:pt>
    <dgm:pt modelId="{43CA55B9-5A9A-4A9B-9BE2-7DE6A86E3DEA}" type="pres">
      <dgm:prSet presAssocID="{73F0AA1B-304B-4A79-A2AE-C3FA99201CCE}" presName="space" presStyleCnt="0"/>
      <dgm:spPr/>
    </dgm:pt>
    <dgm:pt modelId="{2000FBFC-C83A-495D-BF40-146AE6932F07}" type="pres">
      <dgm:prSet presAssocID="{169DF184-DCF9-4990-BEB8-3AF4FCFF78B7}" presName="linV" presStyleCnt="0"/>
      <dgm:spPr/>
    </dgm:pt>
    <dgm:pt modelId="{E679B844-DDC5-45A4-AFA5-E43A562A8F9F}" type="pres">
      <dgm:prSet presAssocID="{169DF184-DCF9-4990-BEB8-3AF4FCFF78B7}" presName="spVertical1" presStyleCnt="0"/>
      <dgm:spPr/>
    </dgm:pt>
    <dgm:pt modelId="{0A8CF47B-5CC5-49AC-89A2-E7EBA8296505}" type="pres">
      <dgm:prSet presAssocID="{169DF184-DCF9-4990-BEB8-3AF4FCFF78B7}" presName="parTx" presStyleLbl="revTx" presStyleIdx="3" presStyleCnt="5" custLinFactX="158934" custLinFactY="-100000" custLinFactNeighborX="200000" custLinFactNeighborY="-141687">
        <dgm:presLayoutVars>
          <dgm:chMax val="0"/>
          <dgm:chPref val="0"/>
          <dgm:bulletEnabled val="1"/>
        </dgm:presLayoutVars>
      </dgm:prSet>
      <dgm:spPr/>
    </dgm:pt>
    <dgm:pt modelId="{0003E309-A6F1-474B-B658-350DFFB244E7}" type="pres">
      <dgm:prSet presAssocID="{169DF184-DCF9-4990-BEB8-3AF4FCFF78B7}" presName="spVertical2" presStyleCnt="0"/>
      <dgm:spPr/>
    </dgm:pt>
    <dgm:pt modelId="{B0E44AAA-64A0-47F5-B4A6-7729E1DAEF7A}" type="pres">
      <dgm:prSet presAssocID="{169DF184-DCF9-4990-BEB8-3AF4FCFF78B7}" presName="spVertical3" presStyleCnt="0"/>
      <dgm:spPr/>
    </dgm:pt>
    <dgm:pt modelId="{58A1FBF4-546E-498B-BA87-8251F0D8713B}" type="pres">
      <dgm:prSet presAssocID="{9AC3DB1C-87CF-4D83-B9EB-4C21C8EBA5B0}" presName="space" presStyleCnt="0"/>
      <dgm:spPr/>
    </dgm:pt>
    <dgm:pt modelId="{BD2CE3C3-BF5D-470B-98D9-BCC2AA34D7E2}" type="pres">
      <dgm:prSet presAssocID="{74C7CACC-C275-4B9B-AB1A-3575A96C79CF}" presName="linV" presStyleCnt="0"/>
      <dgm:spPr/>
    </dgm:pt>
    <dgm:pt modelId="{17B7DCB6-B563-4251-9A7C-038466614983}" type="pres">
      <dgm:prSet presAssocID="{74C7CACC-C275-4B9B-AB1A-3575A96C79CF}" presName="spVertical1" presStyleCnt="0"/>
      <dgm:spPr/>
    </dgm:pt>
    <dgm:pt modelId="{21CBCF96-9C33-4A6F-B44D-3F2C194BDD32}" type="pres">
      <dgm:prSet presAssocID="{74C7CACC-C275-4B9B-AB1A-3575A96C79CF}" presName="parTx" presStyleLbl="revTx" presStyleIdx="4" presStyleCnt="5" custScaleY="57764" custLinFactY="77802" custLinFactNeighborX="-9681" custLinFactNeighborY="100000">
        <dgm:presLayoutVars>
          <dgm:chMax val="0"/>
          <dgm:chPref val="0"/>
          <dgm:bulletEnabled val="1"/>
        </dgm:presLayoutVars>
      </dgm:prSet>
      <dgm:spPr/>
    </dgm:pt>
    <dgm:pt modelId="{82A43C4E-DE3D-4443-BDD3-2A3154E8FBC6}" type="pres">
      <dgm:prSet presAssocID="{74C7CACC-C275-4B9B-AB1A-3575A96C79CF}" presName="spVertical2" presStyleCnt="0"/>
      <dgm:spPr/>
    </dgm:pt>
    <dgm:pt modelId="{B98D9702-E565-4038-88E5-12E78CE3F5AA}" type="pres">
      <dgm:prSet presAssocID="{74C7CACC-C275-4B9B-AB1A-3575A96C79CF}" presName="spVertical3" presStyleCnt="0"/>
      <dgm:spPr/>
    </dgm:pt>
    <dgm:pt modelId="{B456B114-4BC3-4F32-94D6-E7176302D119}" type="pres">
      <dgm:prSet presAssocID="{FCFFD67B-67F7-4438-998F-DD2DF91803B5}" presName="padding2" presStyleCnt="0"/>
      <dgm:spPr/>
    </dgm:pt>
    <dgm:pt modelId="{3DFF2E88-CD7D-4C74-80A1-A62AF134DBE7}" type="pres">
      <dgm:prSet presAssocID="{FCFFD67B-67F7-4438-998F-DD2DF91803B5}" presName="negArrow" presStyleCnt="0"/>
      <dgm:spPr/>
    </dgm:pt>
    <dgm:pt modelId="{82185BD0-912B-4C1B-A420-81B5D84E6C93}" type="pres">
      <dgm:prSet presAssocID="{FCFFD67B-67F7-4438-998F-DD2DF91803B5}" presName="backgroundArrow" presStyleLbl="node1" presStyleIdx="0" presStyleCnt="1" custScaleX="93829" custScaleY="35866" custLinFactNeighborY="46470"/>
      <dgm:spPr>
        <a:ln>
          <a:noFill/>
        </a:ln>
      </dgm:spPr>
    </dgm:pt>
  </dgm:ptLst>
  <dgm:cxnLst>
    <dgm:cxn modelId="{036C8935-914E-4384-8CB7-D0B35BA8A453}" type="presOf" srcId="{3D8D59E1-D8BC-4A9B-9407-F2895ED7B0FB}" destId="{87817909-25D1-4E23-A905-F172D38330DA}" srcOrd="0" destOrd="0" presId="urn:microsoft.com/office/officeart/2005/8/layout/hProcess3"/>
    <dgm:cxn modelId="{A437EB64-AC95-4903-B3B4-77E812918DBF}" srcId="{FCFFD67B-67F7-4438-998F-DD2DF91803B5}" destId="{AE8E046F-CAE4-45D2-BEA9-6292663BD344}" srcOrd="0" destOrd="0" parTransId="{945814DD-03F8-4E17-B83C-EA7CE35ADBD3}" sibTransId="{5AB35DB7-A263-4A23-B110-69F50C2CF8F0}"/>
    <dgm:cxn modelId="{6F37CA66-4F81-43AE-B081-268AA695F7E6}" srcId="{FCFFD67B-67F7-4438-998F-DD2DF91803B5}" destId="{3D8D59E1-D8BC-4A9B-9407-F2895ED7B0FB}" srcOrd="1" destOrd="0" parTransId="{84DBF605-FEB2-4DEF-ABAD-132437F5C8DD}" sibTransId="{78226926-348B-433B-A5C6-CFD5625BDA41}"/>
    <dgm:cxn modelId="{CF255372-1804-41D4-B4AA-7D0B96CFE4A5}" type="presOf" srcId="{AE8E046F-CAE4-45D2-BEA9-6292663BD344}" destId="{1C5FF92C-6B3B-45A1-85B8-3C81C43F5CAE}" srcOrd="0" destOrd="0" presId="urn:microsoft.com/office/officeart/2005/8/layout/hProcess3"/>
    <dgm:cxn modelId="{46714B84-BDA4-41CB-B8B8-493900BC8A40}" srcId="{FCFFD67B-67F7-4438-998F-DD2DF91803B5}" destId="{169DF184-DCF9-4990-BEB8-3AF4FCFF78B7}" srcOrd="3" destOrd="0" parTransId="{658236B4-49CD-4CCE-BF56-B9B539AE1DDE}" sibTransId="{9AC3DB1C-87CF-4D83-B9EB-4C21C8EBA5B0}"/>
    <dgm:cxn modelId="{D5D46994-4172-40A4-A800-3314E97AB1BC}" type="presOf" srcId="{8C50696A-C19C-4AF0-AC11-F28897747282}" destId="{8719F920-6496-474E-A176-E8DFABA71204}" srcOrd="0" destOrd="0" presId="urn:microsoft.com/office/officeart/2005/8/layout/hProcess3"/>
    <dgm:cxn modelId="{1916D9A8-FE97-4846-9E91-2B7DD165CC87}" type="presOf" srcId="{169DF184-DCF9-4990-BEB8-3AF4FCFF78B7}" destId="{0A8CF47B-5CC5-49AC-89A2-E7EBA8296505}" srcOrd="0" destOrd="0" presId="urn:microsoft.com/office/officeart/2005/8/layout/hProcess3"/>
    <dgm:cxn modelId="{58B6A8AE-DC08-461C-BDD2-7F32266C1258}" type="presOf" srcId="{74C7CACC-C275-4B9B-AB1A-3575A96C79CF}" destId="{21CBCF96-9C33-4A6F-B44D-3F2C194BDD32}" srcOrd="0" destOrd="0" presId="urn:microsoft.com/office/officeart/2005/8/layout/hProcess3"/>
    <dgm:cxn modelId="{70FFC8CD-573E-4035-A498-5A6AD1BF6303}" srcId="{FCFFD67B-67F7-4438-998F-DD2DF91803B5}" destId="{8C50696A-C19C-4AF0-AC11-F28897747282}" srcOrd="2" destOrd="0" parTransId="{1D9895E1-593F-4036-A1A8-73E16651D6FA}" sibTransId="{73F0AA1B-304B-4A79-A2AE-C3FA99201CCE}"/>
    <dgm:cxn modelId="{F61C03E8-2E32-42E5-AA56-2F1FA3AB84B8}" srcId="{FCFFD67B-67F7-4438-998F-DD2DF91803B5}" destId="{74C7CACC-C275-4B9B-AB1A-3575A96C79CF}" srcOrd="4" destOrd="0" parTransId="{8AC290D2-B5EE-4040-9DC2-BFE4EA17AD87}" sibTransId="{C30EFD79-2EB3-42D0-9676-359EFB19E97C}"/>
    <dgm:cxn modelId="{70A6F8FF-B13D-4F98-ADD7-F8B550AE43EA}" type="presOf" srcId="{FCFFD67B-67F7-4438-998F-DD2DF91803B5}" destId="{F22F5DDA-1C85-438F-879E-0F69CB49FABA}" srcOrd="0" destOrd="0" presId="urn:microsoft.com/office/officeart/2005/8/layout/hProcess3"/>
    <dgm:cxn modelId="{9DF77EA5-9CC5-405C-8519-558E1B15A3D4}" type="presParOf" srcId="{F22F5DDA-1C85-438F-879E-0F69CB49FABA}" destId="{65472DCD-D9C2-40FD-8BF3-A2BC9C9FC3B8}" srcOrd="0" destOrd="0" presId="urn:microsoft.com/office/officeart/2005/8/layout/hProcess3"/>
    <dgm:cxn modelId="{C6B42D29-AA54-4DD0-B4C8-85378DEFA49B}" type="presParOf" srcId="{F22F5DDA-1C85-438F-879E-0F69CB49FABA}" destId="{8E8606D0-7100-4B89-B69D-574409A81E43}" srcOrd="1" destOrd="0" presId="urn:microsoft.com/office/officeart/2005/8/layout/hProcess3"/>
    <dgm:cxn modelId="{624B314C-8041-464E-8930-E2B95F1B09BA}" type="presParOf" srcId="{8E8606D0-7100-4B89-B69D-574409A81E43}" destId="{CACC6955-5DB0-4AEB-9C80-94479F29AA5F}" srcOrd="0" destOrd="0" presId="urn:microsoft.com/office/officeart/2005/8/layout/hProcess3"/>
    <dgm:cxn modelId="{EF67AE00-9754-496E-84BB-BA4337AEDCB5}" type="presParOf" srcId="{8E8606D0-7100-4B89-B69D-574409A81E43}" destId="{F840EF9F-DD88-45C8-9EC1-1DEDD5660502}" srcOrd="1" destOrd="0" presId="urn:microsoft.com/office/officeart/2005/8/layout/hProcess3"/>
    <dgm:cxn modelId="{09A6CB78-3101-4C32-A433-A2CF9D90B94A}" type="presParOf" srcId="{F840EF9F-DD88-45C8-9EC1-1DEDD5660502}" destId="{973762F6-917A-454E-A8DE-4F063E56498E}" srcOrd="0" destOrd="0" presId="urn:microsoft.com/office/officeart/2005/8/layout/hProcess3"/>
    <dgm:cxn modelId="{E6F4A7F7-58E6-485A-9C44-28FB61297F27}" type="presParOf" srcId="{F840EF9F-DD88-45C8-9EC1-1DEDD5660502}" destId="{1C5FF92C-6B3B-45A1-85B8-3C81C43F5CAE}" srcOrd="1" destOrd="0" presId="urn:microsoft.com/office/officeart/2005/8/layout/hProcess3"/>
    <dgm:cxn modelId="{E3C420FA-2983-4CA8-9371-08CF7B125CF4}" type="presParOf" srcId="{F840EF9F-DD88-45C8-9EC1-1DEDD5660502}" destId="{170525F0-3FB3-4F73-B173-D592A3A04E16}" srcOrd="2" destOrd="0" presId="urn:microsoft.com/office/officeart/2005/8/layout/hProcess3"/>
    <dgm:cxn modelId="{F25A75B4-A51C-4D29-915B-C028D762D442}" type="presParOf" srcId="{F840EF9F-DD88-45C8-9EC1-1DEDD5660502}" destId="{62179F9F-D41B-47B1-B09C-98DAEF433B36}" srcOrd="3" destOrd="0" presId="urn:microsoft.com/office/officeart/2005/8/layout/hProcess3"/>
    <dgm:cxn modelId="{50D5D94C-49B8-4EE4-BCC2-BD05EF5A9E67}" type="presParOf" srcId="{8E8606D0-7100-4B89-B69D-574409A81E43}" destId="{88680F69-AB38-4EE3-8542-01554FBE1D73}" srcOrd="2" destOrd="0" presId="urn:microsoft.com/office/officeart/2005/8/layout/hProcess3"/>
    <dgm:cxn modelId="{916E4FA3-C934-4FB4-86DA-DE97DE096375}" type="presParOf" srcId="{8E8606D0-7100-4B89-B69D-574409A81E43}" destId="{C6E45F77-2998-45D5-866B-D8514D3880C0}" srcOrd="3" destOrd="0" presId="urn:microsoft.com/office/officeart/2005/8/layout/hProcess3"/>
    <dgm:cxn modelId="{72BAAF34-92AC-48E7-96A4-78700C95E03A}" type="presParOf" srcId="{C6E45F77-2998-45D5-866B-D8514D3880C0}" destId="{675DC52F-2EBD-47C0-A53A-0E7B967B60DC}" srcOrd="0" destOrd="0" presId="urn:microsoft.com/office/officeart/2005/8/layout/hProcess3"/>
    <dgm:cxn modelId="{EEB407BB-19A5-42DC-83E0-6E1F109D852E}" type="presParOf" srcId="{C6E45F77-2998-45D5-866B-D8514D3880C0}" destId="{87817909-25D1-4E23-A905-F172D38330DA}" srcOrd="1" destOrd="0" presId="urn:microsoft.com/office/officeart/2005/8/layout/hProcess3"/>
    <dgm:cxn modelId="{53FBF5A9-C435-49F9-93A1-4EDD5BC57071}" type="presParOf" srcId="{C6E45F77-2998-45D5-866B-D8514D3880C0}" destId="{42EE0105-0F1A-48DF-B7BB-DE4EE1BBA758}" srcOrd="2" destOrd="0" presId="urn:microsoft.com/office/officeart/2005/8/layout/hProcess3"/>
    <dgm:cxn modelId="{6782EA12-FF66-4076-AF09-807793F9E23B}" type="presParOf" srcId="{C6E45F77-2998-45D5-866B-D8514D3880C0}" destId="{9686BF0B-AC01-4DB6-B0B2-910EC3AB0E07}" srcOrd="3" destOrd="0" presId="urn:microsoft.com/office/officeart/2005/8/layout/hProcess3"/>
    <dgm:cxn modelId="{22C10ED5-38A1-4669-BD16-CD031BE45EEC}" type="presParOf" srcId="{8E8606D0-7100-4B89-B69D-574409A81E43}" destId="{CA7488E6-E0F6-4196-BB3E-3F9FE36DAB51}" srcOrd="4" destOrd="0" presId="urn:microsoft.com/office/officeart/2005/8/layout/hProcess3"/>
    <dgm:cxn modelId="{5BF6FF7C-8FD6-4F30-9042-70DB06C33B49}" type="presParOf" srcId="{8E8606D0-7100-4B89-B69D-574409A81E43}" destId="{233D4DDB-DBE0-4CE5-8953-E5152126A6E0}" srcOrd="5" destOrd="0" presId="urn:microsoft.com/office/officeart/2005/8/layout/hProcess3"/>
    <dgm:cxn modelId="{B4E6B793-7B54-4B78-9EF1-8113FA20E817}" type="presParOf" srcId="{233D4DDB-DBE0-4CE5-8953-E5152126A6E0}" destId="{5CD65FA5-8A88-4D9F-AB7E-48E0D138C513}" srcOrd="0" destOrd="0" presId="urn:microsoft.com/office/officeart/2005/8/layout/hProcess3"/>
    <dgm:cxn modelId="{9DE362BA-F9AD-4BC8-BD83-094A4CCC7523}" type="presParOf" srcId="{233D4DDB-DBE0-4CE5-8953-E5152126A6E0}" destId="{8719F920-6496-474E-A176-E8DFABA71204}" srcOrd="1" destOrd="0" presId="urn:microsoft.com/office/officeart/2005/8/layout/hProcess3"/>
    <dgm:cxn modelId="{4C3E31B0-3BFA-456F-B3B4-A07A1EE2701D}" type="presParOf" srcId="{233D4DDB-DBE0-4CE5-8953-E5152126A6E0}" destId="{68468F34-34AB-43A1-B3F1-28F747CCEA31}" srcOrd="2" destOrd="0" presId="urn:microsoft.com/office/officeart/2005/8/layout/hProcess3"/>
    <dgm:cxn modelId="{D57FD09B-4830-4969-8F0B-9272B57DB2BE}" type="presParOf" srcId="{233D4DDB-DBE0-4CE5-8953-E5152126A6E0}" destId="{B9576CBC-2516-40A7-802E-75E28B479C1A}" srcOrd="3" destOrd="0" presId="urn:microsoft.com/office/officeart/2005/8/layout/hProcess3"/>
    <dgm:cxn modelId="{59F0D91F-A005-4EB8-ADDB-FD54EC559E56}" type="presParOf" srcId="{8E8606D0-7100-4B89-B69D-574409A81E43}" destId="{43CA55B9-5A9A-4A9B-9BE2-7DE6A86E3DEA}" srcOrd="6" destOrd="0" presId="urn:microsoft.com/office/officeart/2005/8/layout/hProcess3"/>
    <dgm:cxn modelId="{9E143C52-5E1C-4561-B523-2A1F78BA11F6}" type="presParOf" srcId="{8E8606D0-7100-4B89-B69D-574409A81E43}" destId="{2000FBFC-C83A-495D-BF40-146AE6932F07}" srcOrd="7" destOrd="0" presId="urn:microsoft.com/office/officeart/2005/8/layout/hProcess3"/>
    <dgm:cxn modelId="{C37503AE-A30D-43D8-B6E0-4EB6734CBC3D}" type="presParOf" srcId="{2000FBFC-C83A-495D-BF40-146AE6932F07}" destId="{E679B844-DDC5-45A4-AFA5-E43A562A8F9F}" srcOrd="0" destOrd="0" presId="urn:microsoft.com/office/officeart/2005/8/layout/hProcess3"/>
    <dgm:cxn modelId="{2DD715C3-33F1-4CF1-AFC9-9DC1B6E159BB}" type="presParOf" srcId="{2000FBFC-C83A-495D-BF40-146AE6932F07}" destId="{0A8CF47B-5CC5-49AC-89A2-E7EBA8296505}" srcOrd="1" destOrd="0" presId="urn:microsoft.com/office/officeart/2005/8/layout/hProcess3"/>
    <dgm:cxn modelId="{53FB133F-F781-4899-9424-A71643C318FA}" type="presParOf" srcId="{2000FBFC-C83A-495D-BF40-146AE6932F07}" destId="{0003E309-A6F1-474B-B658-350DFFB244E7}" srcOrd="2" destOrd="0" presId="urn:microsoft.com/office/officeart/2005/8/layout/hProcess3"/>
    <dgm:cxn modelId="{758D611F-AF57-4F19-A15C-BCCFC3B5677C}" type="presParOf" srcId="{2000FBFC-C83A-495D-BF40-146AE6932F07}" destId="{B0E44AAA-64A0-47F5-B4A6-7729E1DAEF7A}" srcOrd="3" destOrd="0" presId="urn:microsoft.com/office/officeart/2005/8/layout/hProcess3"/>
    <dgm:cxn modelId="{B3F64609-9EF8-4D00-8C90-5BEFAB1DECA6}" type="presParOf" srcId="{8E8606D0-7100-4B89-B69D-574409A81E43}" destId="{58A1FBF4-546E-498B-BA87-8251F0D8713B}" srcOrd="8" destOrd="0" presId="urn:microsoft.com/office/officeart/2005/8/layout/hProcess3"/>
    <dgm:cxn modelId="{F27D2645-970F-4C18-A4FF-B49971EA350B}" type="presParOf" srcId="{8E8606D0-7100-4B89-B69D-574409A81E43}" destId="{BD2CE3C3-BF5D-470B-98D9-BCC2AA34D7E2}" srcOrd="9" destOrd="0" presId="urn:microsoft.com/office/officeart/2005/8/layout/hProcess3"/>
    <dgm:cxn modelId="{9E5F813E-C72B-4BB8-934F-960AE894D5B1}" type="presParOf" srcId="{BD2CE3C3-BF5D-470B-98D9-BCC2AA34D7E2}" destId="{17B7DCB6-B563-4251-9A7C-038466614983}" srcOrd="0" destOrd="0" presId="urn:microsoft.com/office/officeart/2005/8/layout/hProcess3"/>
    <dgm:cxn modelId="{AFEDC30D-492B-4CF7-A3CA-B6552B7C3CC7}" type="presParOf" srcId="{BD2CE3C3-BF5D-470B-98D9-BCC2AA34D7E2}" destId="{21CBCF96-9C33-4A6F-B44D-3F2C194BDD32}" srcOrd="1" destOrd="0" presId="urn:microsoft.com/office/officeart/2005/8/layout/hProcess3"/>
    <dgm:cxn modelId="{6B477EF6-E081-4129-93E2-196F73F15D3C}" type="presParOf" srcId="{BD2CE3C3-BF5D-470B-98D9-BCC2AA34D7E2}" destId="{82A43C4E-DE3D-4443-BDD3-2A3154E8FBC6}" srcOrd="2" destOrd="0" presId="urn:microsoft.com/office/officeart/2005/8/layout/hProcess3"/>
    <dgm:cxn modelId="{2B8C4E5F-22BD-4B41-9559-7E0825D8E397}" type="presParOf" srcId="{BD2CE3C3-BF5D-470B-98D9-BCC2AA34D7E2}" destId="{B98D9702-E565-4038-88E5-12E78CE3F5AA}" srcOrd="3" destOrd="0" presId="urn:microsoft.com/office/officeart/2005/8/layout/hProcess3"/>
    <dgm:cxn modelId="{F74E9CC4-6B7C-4851-8837-9D7BEF49C789}" type="presParOf" srcId="{8E8606D0-7100-4B89-B69D-574409A81E43}" destId="{B456B114-4BC3-4F32-94D6-E7176302D119}" srcOrd="10" destOrd="0" presId="urn:microsoft.com/office/officeart/2005/8/layout/hProcess3"/>
    <dgm:cxn modelId="{D3368192-C37E-4892-894F-D852AC046BF4}" type="presParOf" srcId="{8E8606D0-7100-4B89-B69D-574409A81E43}" destId="{3DFF2E88-CD7D-4C74-80A1-A62AF134DBE7}" srcOrd="11" destOrd="0" presId="urn:microsoft.com/office/officeart/2005/8/layout/hProcess3"/>
    <dgm:cxn modelId="{CCE98151-8F9D-4C7A-BF7C-0E8C9531FC81}" type="presParOf" srcId="{8E8606D0-7100-4B89-B69D-574409A81E43}" destId="{82185BD0-912B-4C1B-A420-81B5D84E6C93}" srcOrd="12" destOrd="0" presId="urn:microsoft.com/office/officeart/2005/8/layout/h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CFFD67B-67F7-4438-998F-DD2DF91803B5}" type="doc">
      <dgm:prSet loTypeId="urn:microsoft.com/office/officeart/2005/8/layout/hProcess3" loCatId="process" qsTypeId="urn:microsoft.com/office/officeart/2005/8/quickstyle/simple1" qsCatId="simple" csTypeId="urn:microsoft.com/office/officeart/2005/8/colors/accent0_2" csCatId="mainScheme" phldr="1"/>
      <dgm:spPr/>
    </dgm:pt>
    <dgm:pt modelId="{106015EC-73DE-4CC1-8406-43C64DD3449C}">
      <dgm:prSet phldrT="[Text]" custT="1"/>
      <dgm:spPr/>
      <dgm:t>
        <a:bodyPr/>
        <a:lstStyle/>
        <a:p>
          <a:pPr algn="l"/>
          <a:r>
            <a:rPr lang="de-DE" sz="1800" b="1" dirty="0">
              <a:latin typeface="Neue Plak Text" panose="020B0804030202020204" pitchFamily="34" charset="0"/>
            </a:rPr>
            <a:t>Mittelalter 500 – 1500 n.Chr.</a:t>
          </a:r>
        </a:p>
      </dgm:t>
    </dgm:pt>
    <dgm:pt modelId="{688FBE47-C0CC-4808-A681-5681C5A5EF83}" type="parTrans" cxnId="{75D3CCE8-E8B3-4A78-B41E-CEF6C336D2FC}">
      <dgm:prSet/>
      <dgm:spPr/>
      <dgm:t>
        <a:bodyPr/>
        <a:lstStyle/>
        <a:p>
          <a:endParaRPr lang="de-DE"/>
        </a:p>
      </dgm:t>
    </dgm:pt>
    <dgm:pt modelId="{5A8C1480-BB49-4406-B060-8A279465CC57}" type="sibTrans" cxnId="{75D3CCE8-E8B3-4A78-B41E-CEF6C336D2FC}">
      <dgm:prSet/>
      <dgm:spPr/>
      <dgm:t>
        <a:bodyPr/>
        <a:lstStyle/>
        <a:p>
          <a:endParaRPr lang="de-DE"/>
        </a:p>
      </dgm:t>
    </dgm:pt>
    <dgm:pt modelId="{74C7CACC-C275-4B9B-AB1A-3575A96C79CF}">
      <dgm:prSet phldrT="[Text]" custT="1"/>
      <dgm:spPr/>
      <dgm:t>
        <a:bodyPr/>
        <a:lstStyle/>
        <a:p>
          <a:endParaRPr lang="de-DE" sz="1100"/>
        </a:p>
      </dgm:t>
    </dgm:pt>
    <dgm:pt modelId="{8AC290D2-B5EE-4040-9DC2-BFE4EA17AD87}" type="parTrans" cxnId="{F61C03E8-2E32-42E5-AA56-2F1FA3AB84B8}">
      <dgm:prSet/>
      <dgm:spPr/>
      <dgm:t>
        <a:bodyPr/>
        <a:lstStyle/>
        <a:p>
          <a:endParaRPr lang="de-DE"/>
        </a:p>
      </dgm:t>
    </dgm:pt>
    <dgm:pt modelId="{C30EFD79-2EB3-42D0-9676-359EFB19E97C}" type="sibTrans" cxnId="{F61C03E8-2E32-42E5-AA56-2F1FA3AB84B8}">
      <dgm:prSet/>
      <dgm:spPr/>
      <dgm:t>
        <a:bodyPr/>
        <a:lstStyle/>
        <a:p>
          <a:endParaRPr lang="de-DE"/>
        </a:p>
      </dgm:t>
    </dgm:pt>
    <dgm:pt modelId="{169DF184-DCF9-4990-BEB8-3AF4FCFF78B7}">
      <dgm:prSet phldrT="[Text]"/>
      <dgm:spPr/>
      <dgm:t>
        <a:bodyPr/>
        <a:lstStyle/>
        <a:p>
          <a:endParaRPr lang="de-DE"/>
        </a:p>
      </dgm:t>
    </dgm:pt>
    <dgm:pt modelId="{9AC3DB1C-87CF-4D83-B9EB-4C21C8EBA5B0}" type="sibTrans" cxnId="{46714B84-BDA4-41CB-B8B8-493900BC8A40}">
      <dgm:prSet/>
      <dgm:spPr/>
      <dgm:t>
        <a:bodyPr/>
        <a:lstStyle/>
        <a:p>
          <a:endParaRPr lang="de-DE"/>
        </a:p>
      </dgm:t>
    </dgm:pt>
    <dgm:pt modelId="{658236B4-49CD-4CCE-BF56-B9B539AE1DDE}" type="parTrans" cxnId="{46714B84-BDA4-41CB-B8B8-493900BC8A40}">
      <dgm:prSet/>
      <dgm:spPr/>
      <dgm:t>
        <a:bodyPr/>
        <a:lstStyle/>
        <a:p>
          <a:endParaRPr lang="de-DE"/>
        </a:p>
      </dgm:t>
    </dgm:pt>
    <dgm:pt modelId="{8C50696A-C19C-4AF0-AC11-F28897747282}">
      <dgm:prSet phldrT="[Text]" custT="1"/>
      <dgm:spPr/>
      <dgm:t>
        <a:bodyPr/>
        <a:lstStyle/>
        <a:p>
          <a:endParaRPr lang="de-DE" sz="1100"/>
        </a:p>
      </dgm:t>
    </dgm:pt>
    <dgm:pt modelId="{73F0AA1B-304B-4A79-A2AE-C3FA99201CCE}" type="sibTrans" cxnId="{70FFC8CD-573E-4035-A498-5A6AD1BF6303}">
      <dgm:prSet/>
      <dgm:spPr/>
      <dgm:t>
        <a:bodyPr/>
        <a:lstStyle/>
        <a:p>
          <a:endParaRPr lang="de-DE"/>
        </a:p>
      </dgm:t>
    </dgm:pt>
    <dgm:pt modelId="{1D9895E1-593F-4036-A1A8-73E16651D6FA}" type="parTrans" cxnId="{70FFC8CD-573E-4035-A498-5A6AD1BF6303}">
      <dgm:prSet/>
      <dgm:spPr/>
      <dgm:t>
        <a:bodyPr/>
        <a:lstStyle/>
        <a:p>
          <a:endParaRPr lang="de-DE"/>
        </a:p>
      </dgm:t>
    </dgm:pt>
    <dgm:pt modelId="{F22F5DDA-1C85-438F-879E-0F69CB49FABA}" type="pres">
      <dgm:prSet presAssocID="{FCFFD67B-67F7-4438-998F-DD2DF91803B5}" presName="Name0" presStyleCnt="0">
        <dgm:presLayoutVars>
          <dgm:dir/>
          <dgm:animLvl val="lvl"/>
          <dgm:resizeHandles val="exact"/>
        </dgm:presLayoutVars>
      </dgm:prSet>
      <dgm:spPr/>
    </dgm:pt>
    <dgm:pt modelId="{65472DCD-D9C2-40FD-8BF3-A2BC9C9FC3B8}" type="pres">
      <dgm:prSet presAssocID="{FCFFD67B-67F7-4438-998F-DD2DF91803B5}" presName="dummy" presStyleCnt="0"/>
      <dgm:spPr/>
    </dgm:pt>
    <dgm:pt modelId="{8E8606D0-7100-4B89-B69D-574409A81E43}" type="pres">
      <dgm:prSet presAssocID="{FCFFD67B-67F7-4438-998F-DD2DF91803B5}" presName="linH" presStyleCnt="0"/>
      <dgm:spPr/>
    </dgm:pt>
    <dgm:pt modelId="{CACC6955-5DB0-4AEB-9C80-94479F29AA5F}" type="pres">
      <dgm:prSet presAssocID="{FCFFD67B-67F7-4438-998F-DD2DF91803B5}" presName="padding1" presStyleCnt="0"/>
      <dgm:spPr/>
    </dgm:pt>
    <dgm:pt modelId="{233D4DDB-DBE0-4CE5-8953-E5152126A6E0}" type="pres">
      <dgm:prSet presAssocID="{8C50696A-C19C-4AF0-AC11-F28897747282}" presName="linV" presStyleCnt="0"/>
      <dgm:spPr/>
    </dgm:pt>
    <dgm:pt modelId="{5CD65FA5-8A88-4D9F-AB7E-48E0D138C513}" type="pres">
      <dgm:prSet presAssocID="{8C50696A-C19C-4AF0-AC11-F28897747282}" presName="spVertical1" presStyleCnt="0"/>
      <dgm:spPr/>
    </dgm:pt>
    <dgm:pt modelId="{8719F920-6496-474E-A176-E8DFABA71204}" type="pres">
      <dgm:prSet presAssocID="{8C50696A-C19C-4AF0-AC11-F28897747282}" presName="parTx" presStyleLbl="revTx" presStyleIdx="0" presStyleCnt="4" custScaleX="112675" custScaleY="169851" custLinFactX="-200000" custLinFactY="154012" custLinFactNeighborX="-231110" custLinFactNeighborY="200000">
        <dgm:presLayoutVars>
          <dgm:chMax val="0"/>
          <dgm:chPref val="0"/>
          <dgm:bulletEnabled val="1"/>
        </dgm:presLayoutVars>
      </dgm:prSet>
      <dgm:spPr/>
    </dgm:pt>
    <dgm:pt modelId="{68468F34-34AB-43A1-B3F1-28F747CCEA31}" type="pres">
      <dgm:prSet presAssocID="{8C50696A-C19C-4AF0-AC11-F28897747282}" presName="spVertical2" presStyleCnt="0"/>
      <dgm:spPr/>
    </dgm:pt>
    <dgm:pt modelId="{B9576CBC-2516-40A7-802E-75E28B479C1A}" type="pres">
      <dgm:prSet presAssocID="{8C50696A-C19C-4AF0-AC11-F28897747282}" presName="spVertical3" presStyleCnt="0"/>
      <dgm:spPr/>
    </dgm:pt>
    <dgm:pt modelId="{43CA55B9-5A9A-4A9B-9BE2-7DE6A86E3DEA}" type="pres">
      <dgm:prSet presAssocID="{73F0AA1B-304B-4A79-A2AE-C3FA99201CCE}" presName="space" presStyleCnt="0"/>
      <dgm:spPr/>
    </dgm:pt>
    <dgm:pt modelId="{48E6B5AF-4B4A-415E-BFBC-63EE65FE55E2}" type="pres">
      <dgm:prSet presAssocID="{106015EC-73DE-4CC1-8406-43C64DD3449C}" presName="linV" presStyleCnt="0"/>
      <dgm:spPr/>
    </dgm:pt>
    <dgm:pt modelId="{3EC9401F-AEE5-4C84-AE13-1104159BC99D}" type="pres">
      <dgm:prSet presAssocID="{106015EC-73DE-4CC1-8406-43C64DD3449C}" presName="spVertical1" presStyleCnt="0"/>
      <dgm:spPr/>
    </dgm:pt>
    <dgm:pt modelId="{6E4CB168-3F5E-4223-A112-670FCE9FD6EF}" type="pres">
      <dgm:prSet presAssocID="{106015EC-73DE-4CC1-8406-43C64DD3449C}" presName="parTx" presStyleLbl="revTx" presStyleIdx="1" presStyleCnt="4" custScaleX="87938" custScaleY="25272" custLinFactX="-67359" custLinFactNeighborX="-100000" custLinFactNeighborY="-59728">
        <dgm:presLayoutVars>
          <dgm:chMax val="0"/>
          <dgm:chPref val="0"/>
          <dgm:bulletEnabled val="1"/>
        </dgm:presLayoutVars>
      </dgm:prSet>
      <dgm:spPr/>
    </dgm:pt>
    <dgm:pt modelId="{EDBCC4DA-7497-4A28-9F72-9849C36418DF}" type="pres">
      <dgm:prSet presAssocID="{106015EC-73DE-4CC1-8406-43C64DD3449C}" presName="spVertical2" presStyleCnt="0"/>
      <dgm:spPr/>
    </dgm:pt>
    <dgm:pt modelId="{56BA56E1-D971-4321-A613-ABF95FFBB8E6}" type="pres">
      <dgm:prSet presAssocID="{106015EC-73DE-4CC1-8406-43C64DD3449C}" presName="spVertical3" presStyleCnt="0"/>
      <dgm:spPr/>
    </dgm:pt>
    <dgm:pt modelId="{928D502C-D320-488B-8220-F7CD80F661EF}" type="pres">
      <dgm:prSet presAssocID="{5A8C1480-BB49-4406-B060-8A279465CC57}" presName="space" presStyleCnt="0"/>
      <dgm:spPr/>
    </dgm:pt>
    <dgm:pt modelId="{2000FBFC-C83A-495D-BF40-146AE6932F07}" type="pres">
      <dgm:prSet presAssocID="{169DF184-DCF9-4990-BEB8-3AF4FCFF78B7}" presName="linV" presStyleCnt="0"/>
      <dgm:spPr/>
    </dgm:pt>
    <dgm:pt modelId="{E679B844-DDC5-45A4-AFA5-E43A562A8F9F}" type="pres">
      <dgm:prSet presAssocID="{169DF184-DCF9-4990-BEB8-3AF4FCFF78B7}" presName="spVertical1" presStyleCnt="0"/>
      <dgm:spPr/>
    </dgm:pt>
    <dgm:pt modelId="{0A8CF47B-5CC5-49AC-89A2-E7EBA8296505}" type="pres">
      <dgm:prSet presAssocID="{169DF184-DCF9-4990-BEB8-3AF4FCFF78B7}" presName="parTx" presStyleLbl="revTx" presStyleIdx="2" presStyleCnt="4" custLinFactX="158934" custLinFactY="-100000" custLinFactNeighborX="200000" custLinFactNeighborY="-141687">
        <dgm:presLayoutVars>
          <dgm:chMax val="0"/>
          <dgm:chPref val="0"/>
          <dgm:bulletEnabled val="1"/>
        </dgm:presLayoutVars>
      </dgm:prSet>
      <dgm:spPr/>
    </dgm:pt>
    <dgm:pt modelId="{0003E309-A6F1-474B-B658-350DFFB244E7}" type="pres">
      <dgm:prSet presAssocID="{169DF184-DCF9-4990-BEB8-3AF4FCFF78B7}" presName="spVertical2" presStyleCnt="0"/>
      <dgm:spPr/>
    </dgm:pt>
    <dgm:pt modelId="{B0E44AAA-64A0-47F5-B4A6-7729E1DAEF7A}" type="pres">
      <dgm:prSet presAssocID="{169DF184-DCF9-4990-BEB8-3AF4FCFF78B7}" presName="spVertical3" presStyleCnt="0"/>
      <dgm:spPr/>
    </dgm:pt>
    <dgm:pt modelId="{58A1FBF4-546E-498B-BA87-8251F0D8713B}" type="pres">
      <dgm:prSet presAssocID="{9AC3DB1C-87CF-4D83-B9EB-4C21C8EBA5B0}" presName="space" presStyleCnt="0"/>
      <dgm:spPr/>
    </dgm:pt>
    <dgm:pt modelId="{BD2CE3C3-BF5D-470B-98D9-BCC2AA34D7E2}" type="pres">
      <dgm:prSet presAssocID="{74C7CACC-C275-4B9B-AB1A-3575A96C79CF}" presName="linV" presStyleCnt="0"/>
      <dgm:spPr/>
    </dgm:pt>
    <dgm:pt modelId="{17B7DCB6-B563-4251-9A7C-038466614983}" type="pres">
      <dgm:prSet presAssocID="{74C7CACC-C275-4B9B-AB1A-3575A96C79CF}" presName="spVertical1" presStyleCnt="0"/>
      <dgm:spPr/>
    </dgm:pt>
    <dgm:pt modelId="{21CBCF96-9C33-4A6F-B44D-3F2C194BDD32}" type="pres">
      <dgm:prSet presAssocID="{74C7CACC-C275-4B9B-AB1A-3575A96C79CF}" presName="parTx" presStyleLbl="revTx" presStyleIdx="3" presStyleCnt="4" custScaleY="57764" custLinFactY="77802" custLinFactNeighborX="-9681" custLinFactNeighborY="100000">
        <dgm:presLayoutVars>
          <dgm:chMax val="0"/>
          <dgm:chPref val="0"/>
          <dgm:bulletEnabled val="1"/>
        </dgm:presLayoutVars>
      </dgm:prSet>
      <dgm:spPr/>
    </dgm:pt>
    <dgm:pt modelId="{82A43C4E-DE3D-4443-BDD3-2A3154E8FBC6}" type="pres">
      <dgm:prSet presAssocID="{74C7CACC-C275-4B9B-AB1A-3575A96C79CF}" presName="spVertical2" presStyleCnt="0"/>
      <dgm:spPr/>
    </dgm:pt>
    <dgm:pt modelId="{B98D9702-E565-4038-88E5-12E78CE3F5AA}" type="pres">
      <dgm:prSet presAssocID="{74C7CACC-C275-4B9B-AB1A-3575A96C79CF}" presName="spVertical3" presStyleCnt="0"/>
      <dgm:spPr/>
    </dgm:pt>
    <dgm:pt modelId="{B456B114-4BC3-4F32-94D6-E7176302D119}" type="pres">
      <dgm:prSet presAssocID="{FCFFD67B-67F7-4438-998F-DD2DF91803B5}" presName="padding2" presStyleCnt="0"/>
      <dgm:spPr/>
    </dgm:pt>
    <dgm:pt modelId="{3DFF2E88-CD7D-4C74-80A1-A62AF134DBE7}" type="pres">
      <dgm:prSet presAssocID="{FCFFD67B-67F7-4438-998F-DD2DF91803B5}" presName="negArrow" presStyleCnt="0"/>
      <dgm:spPr/>
    </dgm:pt>
    <dgm:pt modelId="{82185BD0-912B-4C1B-A420-81B5D84E6C93}" type="pres">
      <dgm:prSet presAssocID="{FCFFD67B-67F7-4438-998F-DD2DF91803B5}" presName="backgroundArrow" presStyleLbl="node1" presStyleIdx="0" presStyleCnt="1" custScaleX="93829" custScaleY="35866" custLinFactNeighborX="62" custLinFactNeighborY="44139"/>
      <dgm:spPr>
        <a:ln>
          <a:noFill/>
        </a:ln>
      </dgm:spPr>
    </dgm:pt>
  </dgm:ptLst>
  <dgm:cxnLst>
    <dgm:cxn modelId="{B1F91A46-7F21-4957-BEEF-757C7BA5A112}" type="presOf" srcId="{106015EC-73DE-4CC1-8406-43C64DD3449C}" destId="{6E4CB168-3F5E-4223-A112-670FCE9FD6EF}" srcOrd="0" destOrd="0" presId="urn:microsoft.com/office/officeart/2005/8/layout/hProcess3"/>
    <dgm:cxn modelId="{46714B84-BDA4-41CB-B8B8-493900BC8A40}" srcId="{FCFFD67B-67F7-4438-998F-DD2DF91803B5}" destId="{169DF184-DCF9-4990-BEB8-3AF4FCFF78B7}" srcOrd="2" destOrd="0" parTransId="{658236B4-49CD-4CCE-BF56-B9B539AE1DDE}" sibTransId="{9AC3DB1C-87CF-4D83-B9EB-4C21C8EBA5B0}"/>
    <dgm:cxn modelId="{D5D46994-4172-40A4-A800-3314E97AB1BC}" type="presOf" srcId="{8C50696A-C19C-4AF0-AC11-F28897747282}" destId="{8719F920-6496-474E-A176-E8DFABA71204}" srcOrd="0" destOrd="0" presId="urn:microsoft.com/office/officeart/2005/8/layout/hProcess3"/>
    <dgm:cxn modelId="{1916D9A8-FE97-4846-9E91-2B7DD165CC87}" type="presOf" srcId="{169DF184-DCF9-4990-BEB8-3AF4FCFF78B7}" destId="{0A8CF47B-5CC5-49AC-89A2-E7EBA8296505}" srcOrd="0" destOrd="0" presId="urn:microsoft.com/office/officeart/2005/8/layout/hProcess3"/>
    <dgm:cxn modelId="{58B6A8AE-DC08-461C-BDD2-7F32266C1258}" type="presOf" srcId="{74C7CACC-C275-4B9B-AB1A-3575A96C79CF}" destId="{21CBCF96-9C33-4A6F-B44D-3F2C194BDD32}" srcOrd="0" destOrd="0" presId="urn:microsoft.com/office/officeart/2005/8/layout/hProcess3"/>
    <dgm:cxn modelId="{70FFC8CD-573E-4035-A498-5A6AD1BF6303}" srcId="{FCFFD67B-67F7-4438-998F-DD2DF91803B5}" destId="{8C50696A-C19C-4AF0-AC11-F28897747282}" srcOrd="0" destOrd="0" parTransId="{1D9895E1-593F-4036-A1A8-73E16651D6FA}" sibTransId="{73F0AA1B-304B-4A79-A2AE-C3FA99201CCE}"/>
    <dgm:cxn modelId="{F61C03E8-2E32-42E5-AA56-2F1FA3AB84B8}" srcId="{FCFFD67B-67F7-4438-998F-DD2DF91803B5}" destId="{74C7CACC-C275-4B9B-AB1A-3575A96C79CF}" srcOrd="3" destOrd="0" parTransId="{8AC290D2-B5EE-4040-9DC2-BFE4EA17AD87}" sibTransId="{C30EFD79-2EB3-42D0-9676-359EFB19E97C}"/>
    <dgm:cxn modelId="{75D3CCE8-E8B3-4A78-B41E-CEF6C336D2FC}" srcId="{FCFFD67B-67F7-4438-998F-DD2DF91803B5}" destId="{106015EC-73DE-4CC1-8406-43C64DD3449C}" srcOrd="1" destOrd="0" parTransId="{688FBE47-C0CC-4808-A681-5681C5A5EF83}" sibTransId="{5A8C1480-BB49-4406-B060-8A279465CC57}"/>
    <dgm:cxn modelId="{70A6F8FF-B13D-4F98-ADD7-F8B550AE43EA}" type="presOf" srcId="{FCFFD67B-67F7-4438-998F-DD2DF91803B5}" destId="{F22F5DDA-1C85-438F-879E-0F69CB49FABA}" srcOrd="0" destOrd="0" presId="urn:microsoft.com/office/officeart/2005/8/layout/hProcess3"/>
    <dgm:cxn modelId="{9DF77EA5-9CC5-405C-8519-558E1B15A3D4}" type="presParOf" srcId="{F22F5DDA-1C85-438F-879E-0F69CB49FABA}" destId="{65472DCD-D9C2-40FD-8BF3-A2BC9C9FC3B8}" srcOrd="0" destOrd="0" presId="urn:microsoft.com/office/officeart/2005/8/layout/hProcess3"/>
    <dgm:cxn modelId="{C6B42D29-AA54-4DD0-B4C8-85378DEFA49B}" type="presParOf" srcId="{F22F5DDA-1C85-438F-879E-0F69CB49FABA}" destId="{8E8606D0-7100-4B89-B69D-574409A81E43}" srcOrd="1" destOrd="0" presId="urn:microsoft.com/office/officeart/2005/8/layout/hProcess3"/>
    <dgm:cxn modelId="{624B314C-8041-464E-8930-E2B95F1B09BA}" type="presParOf" srcId="{8E8606D0-7100-4B89-B69D-574409A81E43}" destId="{CACC6955-5DB0-4AEB-9C80-94479F29AA5F}" srcOrd="0" destOrd="0" presId="urn:microsoft.com/office/officeart/2005/8/layout/hProcess3"/>
    <dgm:cxn modelId="{5BF6FF7C-8FD6-4F30-9042-70DB06C33B49}" type="presParOf" srcId="{8E8606D0-7100-4B89-B69D-574409A81E43}" destId="{233D4DDB-DBE0-4CE5-8953-E5152126A6E0}" srcOrd="1" destOrd="0" presId="urn:microsoft.com/office/officeart/2005/8/layout/hProcess3"/>
    <dgm:cxn modelId="{B4E6B793-7B54-4B78-9EF1-8113FA20E817}" type="presParOf" srcId="{233D4DDB-DBE0-4CE5-8953-E5152126A6E0}" destId="{5CD65FA5-8A88-4D9F-AB7E-48E0D138C513}" srcOrd="0" destOrd="0" presId="urn:microsoft.com/office/officeart/2005/8/layout/hProcess3"/>
    <dgm:cxn modelId="{9DE362BA-F9AD-4BC8-BD83-094A4CCC7523}" type="presParOf" srcId="{233D4DDB-DBE0-4CE5-8953-E5152126A6E0}" destId="{8719F920-6496-474E-A176-E8DFABA71204}" srcOrd="1" destOrd="0" presId="urn:microsoft.com/office/officeart/2005/8/layout/hProcess3"/>
    <dgm:cxn modelId="{4C3E31B0-3BFA-456F-B3B4-A07A1EE2701D}" type="presParOf" srcId="{233D4DDB-DBE0-4CE5-8953-E5152126A6E0}" destId="{68468F34-34AB-43A1-B3F1-28F747CCEA31}" srcOrd="2" destOrd="0" presId="urn:microsoft.com/office/officeart/2005/8/layout/hProcess3"/>
    <dgm:cxn modelId="{D57FD09B-4830-4969-8F0B-9272B57DB2BE}" type="presParOf" srcId="{233D4DDB-DBE0-4CE5-8953-E5152126A6E0}" destId="{B9576CBC-2516-40A7-802E-75E28B479C1A}" srcOrd="3" destOrd="0" presId="urn:microsoft.com/office/officeart/2005/8/layout/hProcess3"/>
    <dgm:cxn modelId="{59F0D91F-A005-4EB8-ADDB-FD54EC559E56}" type="presParOf" srcId="{8E8606D0-7100-4B89-B69D-574409A81E43}" destId="{43CA55B9-5A9A-4A9B-9BE2-7DE6A86E3DEA}" srcOrd="2" destOrd="0" presId="urn:microsoft.com/office/officeart/2005/8/layout/hProcess3"/>
    <dgm:cxn modelId="{EA4BCBB8-9E69-4156-8228-2195F0A23ED5}" type="presParOf" srcId="{8E8606D0-7100-4B89-B69D-574409A81E43}" destId="{48E6B5AF-4B4A-415E-BFBC-63EE65FE55E2}" srcOrd="3" destOrd="0" presId="urn:microsoft.com/office/officeart/2005/8/layout/hProcess3"/>
    <dgm:cxn modelId="{110A8B36-8493-421C-9392-85BE3F215607}" type="presParOf" srcId="{48E6B5AF-4B4A-415E-BFBC-63EE65FE55E2}" destId="{3EC9401F-AEE5-4C84-AE13-1104159BC99D}" srcOrd="0" destOrd="0" presId="urn:microsoft.com/office/officeart/2005/8/layout/hProcess3"/>
    <dgm:cxn modelId="{B792B7D9-DF3B-441E-A282-8A0F2B9D8698}" type="presParOf" srcId="{48E6B5AF-4B4A-415E-BFBC-63EE65FE55E2}" destId="{6E4CB168-3F5E-4223-A112-670FCE9FD6EF}" srcOrd="1" destOrd="0" presId="urn:microsoft.com/office/officeart/2005/8/layout/hProcess3"/>
    <dgm:cxn modelId="{E38BA532-7503-487E-9143-A3AF5F8DC14A}" type="presParOf" srcId="{48E6B5AF-4B4A-415E-BFBC-63EE65FE55E2}" destId="{EDBCC4DA-7497-4A28-9F72-9849C36418DF}" srcOrd="2" destOrd="0" presId="urn:microsoft.com/office/officeart/2005/8/layout/hProcess3"/>
    <dgm:cxn modelId="{7B4C85E2-EDC0-4085-A31E-35E5C75016E6}" type="presParOf" srcId="{48E6B5AF-4B4A-415E-BFBC-63EE65FE55E2}" destId="{56BA56E1-D971-4321-A613-ABF95FFBB8E6}" srcOrd="3" destOrd="0" presId="urn:microsoft.com/office/officeart/2005/8/layout/hProcess3"/>
    <dgm:cxn modelId="{C251DF99-C065-416C-B9F2-FFF6D4D45227}" type="presParOf" srcId="{8E8606D0-7100-4B89-B69D-574409A81E43}" destId="{928D502C-D320-488B-8220-F7CD80F661EF}" srcOrd="4" destOrd="0" presId="urn:microsoft.com/office/officeart/2005/8/layout/hProcess3"/>
    <dgm:cxn modelId="{9E143C52-5E1C-4561-B523-2A1F78BA11F6}" type="presParOf" srcId="{8E8606D0-7100-4B89-B69D-574409A81E43}" destId="{2000FBFC-C83A-495D-BF40-146AE6932F07}" srcOrd="5" destOrd="0" presId="urn:microsoft.com/office/officeart/2005/8/layout/hProcess3"/>
    <dgm:cxn modelId="{C37503AE-A30D-43D8-B6E0-4EB6734CBC3D}" type="presParOf" srcId="{2000FBFC-C83A-495D-BF40-146AE6932F07}" destId="{E679B844-DDC5-45A4-AFA5-E43A562A8F9F}" srcOrd="0" destOrd="0" presId="urn:microsoft.com/office/officeart/2005/8/layout/hProcess3"/>
    <dgm:cxn modelId="{2DD715C3-33F1-4CF1-AFC9-9DC1B6E159BB}" type="presParOf" srcId="{2000FBFC-C83A-495D-BF40-146AE6932F07}" destId="{0A8CF47B-5CC5-49AC-89A2-E7EBA8296505}" srcOrd="1" destOrd="0" presId="urn:microsoft.com/office/officeart/2005/8/layout/hProcess3"/>
    <dgm:cxn modelId="{53FB133F-F781-4899-9424-A71643C318FA}" type="presParOf" srcId="{2000FBFC-C83A-495D-BF40-146AE6932F07}" destId="{0003E309-A6F1-474B-B658-350DFFB244E7}" srcOrd="2" destOrd="0" presId="urn:microsoft.com/office/officeart/2005/8/layout/hProcess3"/>
    <dgm:cxn modelId="{758D611F-AF57-4F19-A15C-BCCFC3B5677C}" type="presParOf" srcId="{2000FBFC-C83A-495D-BF40-146AE6932F07}" destId="{B0E44AAA-64A0-47F5-B4A6-7729E1DAEF7A}" srcOrd="3" destOrd="0" presId="urn:microsoft.com/office/officeart/2005/8/layout/hProcess3"/>
    <dgm:cxn modelId="{B3F64609-9EF8-4D00-8C90-5BEFAB1DECA6}" type="presParOf" srcId="{8E8606D0-7100-4B89-B69D-574409A81E43}" destId="{58A1FBF4-546E-498B-BA87-8251F0D8713B}" srcOrd="6" destOrd="0" presId="urn:microsoft.com/office/officeart/2005/8/layout/hProcess3"/>
    <dgm:cxn modelId="{F27D2645-970F-4C18-A4FF-B49971EA350B}" type="presParOf" srcId="{8E8606D0-7100-4B89-B69D-574409A81E43}" destId="{BD2CE3C3-BF5D-470B-98D9-BCC2AA34D7E2}" srcOrd="7" destOrd="0" presId="urn:microsoft.com/office/officeart/2005/8/layout/hProcess3"/>
    <dgm:cxn modelId="{9E5F813E-C72B-4BB8-934F-960AE894D5B1}" type="presParOf" srcId="{BD2CE3C3-BF5D-470B-98D9-BCC2AA34D7E2}" destId="{17B7DCB6-B563-4251-9A7C-038466614983}" srcOrd="0" destOrd="0" presId="urn:microsoft.com/office/officeart/2005/8/layout/hProcess3"/>
    <dgm:cxn modelId="{AFEDC30D-492B-4CF7-A3CA-B6552B7C3CC7}" type="presParOf" srcId="{BD2CE3C3-BF5D-470B-98D9-BCC2AA34D7E2}" destId="{21CBCF96-9C33-4A6F-B44D-3F2C194BDD32}" srcOrd="1" destOrd="0" presId="urn:microsoft.com/office/officeart/2005/8/layout/hProcess3"/>
    <dgm:cxn modelId="{6B477EF6-E081-4129-93E2-196F73F15D3C}" type="presParOf" srcId="{BD2CE3C3-BF5D-470B-98D9-BCC2AA34D7E2}" destId="{82A43C4E-DE3D-4443-BDD3-2A3154E8FBC6}" srcOrd="2" destOrd="0" presId="urn:microsoft.com/office/officeart/2005/8/layout/hProcess3"/>
    <dgm:cxn modelId="{2B8C4E5F-22BD-4B41-9559-7E0825D8E397}" type="presParOf" srcId="{BD2CE3C3-BF5D-470B-98D9-BCC2AA34D7E2}" destId="{B98D9702-E565-4038-88E5-12E78CE3F5AA}" srcOrd="3" destOrd="0" presId="urn:microsoft.com/office/officeart/2005/8/layout/hProcess3"/>
    <dgm:cxn modelId="{F74E9CC4-6B7C-4851-8837-9D7BEF49C789}" type="presParOf" srcId="{8E8606D0-7100-4B89-B69D-574409A81E43}" destId="{B456B114-4BC3-4F32-94D6-E7176302D119}" srcOrd="8" destOrd="0" presId="urn:microsoft.com/office/officeart/2005/8/layout/hProcess3"/>
    <dgm:cxn modelId="{D3368192-C37E-4892-894F-D852AC046BF4}" type="presParOf" srcId="{8E8606D0-7100-4B89-B69D-574409A81E43}" destId="{3DFF2E88-CD7D-4C74-80A1-A62AF134DBE7}" srcOrd="9" destOrd="0" presId="urn:microsoft.com/office/officeart/2005/8/layout/hProcess3"/>
    <dgm:cxn modelId="{CCE98151-8F9D-4C7A-BF7C-0E8C9531FC81}" type="presParOf" srcId="{8E8606D0-7100-4B89-B69D-574409A81E43}" destId="{82185BD0-912B-4C1B-A420-81B5D84E6C93}" srcOrd="10" destOrd="0" presId="urn:microsoft.com/office/officeart/2005/8/layout/h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CFFD67B-67F7-4438-998F-DD2DF91803B5}" type="doc">
      <dgm:prSet loTypeId="urn:microsoft.com/office/officeart/2005/8/layout/hProcess3" loCatId="process" qsTypeId="urn:microsoft.com/office/officeart/2005/8/quickstyle/simple1" qsCatId="simple" csTypeId="urn:microsoft.com/office/officeart/2005/8/colors/accent0_2" csCatId="mainScheme" phldr="1"/>
      <dgm:spPr/>
    </dgm:pt>
    <dgm:pt modelId="{A54D5FF5-E506-422B-9790-9CAF3E27954A}">
      <dgm:prSet phldrT="[Text]" custT="1"/>
      <dgm:spPr/>
      <dgm:t>
        <a:bodyPr/>
        <a:lstStyle/>
        <a:p>
          <a:pPr algn="l"/>
          <a:r>
            <a:rPr lang="de-DE" sz="1800" b="1" dirty="0">
              <a:latin typeface="Neue Plak Text" panose="020B0804030202020204" pitchFamily="34" charset="0"/>
            </a:rPr>
            <a:t>Neuzeit 15.-19. Jahrhundert</a:t>
          </a:r>
        </a:p>
      </dgm:t>
    </dgm:pt>
    <dgm:pt modelId="{9CDEABE2-6C65-4B0A-9BAF-DFF92374B2AE}" type="parTrans" cxnId="{A54D7328-B992-412C-889A-5CFE28BF3C4A}">
      <dgm:prSet/>
      <dgm:spPr/>
      <dgm:t>
        <a:bodyPr/>
        <a:lstStyle/>
        <a:p>
          <a:endParaRPr lang="de-DE"/>
        </a:p>
      </dgm:t>
    </dgm:pt>
    <dgm:pt modelId="{28A309E1-88FB-4291-8EB4-B05F326712B4}" type="sibTrans" cxnId="{A54D7328-B992-412C-889A-5CFE28BF3C4A}">
      <dgm:prSet/>
      <dgm:spPr/>
      <dgm:t>
        <a:bodyPr/>
        <a:lstStyle/>
        <a:p>
          <a:endParaRPr lang="de-DE"/>
        </a:p>
      </dgm:t>
    </dgm:pt>
    <dgm:pt modelId="{74C7CACC-C275-4B9B-AB1A-3575A96C79CF}">
      <dgm:prSet phldrT="[Text]" custT="1"/>
      <dgm:spPr/>
      <dgm:t>
        <a:bodyPr/>
        <a:lstStyle/>
        <a:p>
          <a:endParaRPr lang="de-DE" sz="1100"/>
        </a:p>
      </dgm:t>
    </dgm:pt>
    <dgm:pt modelId="{8AC290D2-B5EE-4040-9DC2-BFE4EA17AD87}" type="parTrans" cxnId="{F61C03E8-2E32-42E5-AA56-2F1FA3AB84B8}">
      <dgm:prSet/>
      <dgm:spPr/>
      <dgm:t>
        <a:bodyPr/>
        <a:lstStyle/>
        <a:p>
          <a:endParaRPr lang="de-DE"/>
        </a:p>
      </dgm:t>
    </dgm:pt>
    <dgm:pt modelId="{C30EFD79-2EB3-42D0-9676-359EFB19E97C}" type="sibTrans" cxnId="{F61C03E8-2E32-42E5-AA56-2F1FA3AB84B8}">
      <dgm:prSet/>
      <dgm:spPr/>
      <dgm:t>
        <a:bodyPr/>
        <a:lstStyle/>
        <a:p>
          <a:endParaRPr lang="de-DE"/>
        </a:p>
      </dgm:t>
    </dgm:pt>
    <dgm:pt modelId="{8C50696A-C19C-4AF0-AC11-F28897747282}">
      <dgm:prSet phldrT="[Text]" custT="1"/>
      <dgm:spPr/>
      <dgm:t>
        <a:bodyPr/>
        <a:lstStyle/>
        <a:p>
          <a:endParaRPr lang="de-DE" sz="1100"/>
        </a:p>
      </dgm:t>
    </dgm:pt>
    <dgm:pt modelId="{73F0AA1B-304B-4A79-A2AE-C3FA99201CCE}" type="sibTrans" cxnId="{70FFC8CD-573E-4035-A498-5A6AD1BF6303}">
      <dgm:prSet/>
      <dgm:spPr/>
      <dgm:t>
        <a:bodyPr/>
        <a:lstStyle/>
        <a:p>
          <a:endParaRPr lang="de-DE"/>
        </a:p>
      </dgm:t>
    </dgm:pt>
    <dgm:pt modelId="{1D9895E1-593F-4036-A1A8-73E16651D6FA}" type="parTrans" cxnId="{70FFC8CD-573E-4035-A498-5A6AD1BF6303}">
      <dgm:prSet/>
      <dgm:spPr/>
      <dgm:t>
        <a:bodyPr/>
        <a:lstStyle/>
        <a:p>
          <a:endParaRPr lang="de-DE"/>
        </a:p>
      </dgm:t>
    </dgm:pt>
    <dgm:pt modelId="{169DF184-DCF9-4990-BEB8-3AF4FCFF78B7}">
      <dgm:prSet phldrT="[Text]"/>
      <dgm:spPr/>
      <dgm:t>
        <a:bodyPr/>
        <a:lstStyle/>
        <a:p>
          <a:endParaRPr lang="de-DE"/>
        </a:p>
      </dgm:t>
    </dgm:pt>
    <dgm:pt modelId="{9AC3DB1C-87CF-4D83-B9EB-4C21C8EBA5B0}" type="sibTrans" cxnId="{46714B84-BDA4-41CB-B8B8-493900BC8A40}">
      <dgm:prSet/>
      <dgm:spPr/>
      <dgm:t>
        <a:bodyPr/>
        <a:lstStyle/>
        <a:p>
          <a:endParaRPr lang="de-DE"/>
        </a:p>
      </dgm:t>
    </dgm:pt>
    <dgm:pt modelId="{658236B4-49CD-4CCE-BF56-B9B539AE1DDE}" type="parTrans" cxnId="{46714B84-BDA4-41CB-B8B8-493900BC8A40}">
      <dgm:prSet/>
      <dgm:spPr/>
      <dgm:t>
        <a:bodyPr/>
        <a:lstStyle/>
        <a:p>
          <a:endParaRPr lang="de-DE"/>
        </a:p>
      </dgm:t>
    </dgm:pt>
    <dgm:pt modelId="{F22F5DDA-1C85-438F-879E-0F69CB49FABA}" type="pres">
      <dgm:prSet presAssocID="{FCFFD67B-67F7-4438-998F-DD2DF91803B5}" presName="Name0" presStyleCnt="0">
        <dgm:presLayoutVars>
          <dgm:dir/>
          <dgm:animLvl val="lvl"/>
          <dgm:resizeHandles val="exact"/>
        </dgm:presLayoutVars>
      </dgm:prSet>
      <dgm:spPr/>
    </dgm:pt>
    <dgm:pt modelId="{65472DCD-D9C2-40FD-8BF3-A2BC9C9FC3B8}" type="pres">
      <dgm:prSet presAssocID="{FCFFD67B-67F7-4438-998F-DD2DF91803B5}" presName="dummy" presStyleCnt="0"/>
      <dgm:spPr/>
    </dgm:pt>
    <dgm:pt modelId="{8E8606D0-7100-4B89-B69D-574409A81E43}" type="pres">
      <dgm:prSet presAssocID="{FCFFD67B-67F7-4438-998F-DD2DF91803B5}" presName="linH" presStyleCnt="0"/>
      <dgm:spPr/>
    </dgm:pt>
    <dgm:pt modelId="{CACC6955-5DB0-4AEB-9C80-94479F29AA5F}" type="pres">
      <dgm:prSet presAssocID="{FCFFD67B-67F7-4438-998F-DD2DF91803B5}" presName="padding1" presStyleCnt="0"/>
      <dgm:spPr/>
    </dgm:pt>
    <dgm:pt modelId="{233D4DDB-DBE0-4CE5-8953-E5152126A6E0}" type="pres">
      <dgm:prSet presAssocID="{8C50696A-C19C-4AF0-AC11-F28897747282}" presName="linV" presStyleCnt="0"/>
      <dgm:spPr/>
    </dgm:pt>
    <dgm:pt modelId="{5CD65FA5-8A88-4D9F-AB7E-48E0D138C513}" type="pres">
      <dgm:prSet presAssocID="{8C50696A-C19C-4AF0-AC11-F28897747282}" presName="spVertical1" presStyleCnt="0"/>
      <dgm:spPr/>
    </dgm:pt>
    <dgm:pt modelId="{8719F920-6496-474E-A176-E8DFABA71204}" type="pres">
      <dgm:prSet presAssocID="{8C50696A-C19C-4AF0-AC11-F28897747282}" presName="parTx" presStyleLbl="revTx" presStyleIdx="0" presStyleCnt="4" custScaleX="112675" custScaleY="169851" custLinFactX="-200000" custLinFactY="154012" custLinFactNeighborX="-231110" custLinFactNeighborY="200000">
        <dgm:presLayoutVars>
          <dgm:chMax val="0"/>
          <dgm:chPref val="0"/>
          <dgm:bulletEnabled val="1"/>
        </dgm:presLayoutVars>
      </dgm:prSet>
      <dgm:spPr/>
    </dgm:pt>
    <dgm:pt modelId="{68468F34-34AB-43A1-B3F1-28F747CCEA31}" type="pres">
      <dgm:prSet presAssocID="{8C50696A-C19C-4AF0-AC11-F28897747282}" presName="spVertical2" presStyleCnt="0"/>
      <dgm:spPr/>
    </dgm:pt>
    <dgm:pt modelId="{B9576CBC-2516-40A7-802E-75E28B479C1A}" type="pres">
      <dgm:prSet presAssocID="{8C50696A-C19C-4AF0-AC11-F28897747282}" presName="spVertical3" presStyleCnt="0"/>
      <dgm:spPr/>
    </dgm:pt>
    <dgm:pt modelId="{43CA55B9-5A9A-4A9B-9BE2-7DE6A86E3DEA}" type="pres">
      <dgm:prSet presAssocID="{73F0AA1B-304B-4A79-A2AE-C3FA99201CCE}" presName="space" presStyleCnt="0"/>
      <dgm:spPr/>
    </dgm:pt>
    <dgm:pt modelId="{1751AE50-A336-40E5-BEE2-2CCE85095EB5}" type="pres">
      <dgm:prSet presAssocID="{A54D5FF5-E506-422B-9790-9CAF3E27954A}" presName="linV" presStyleCnt="0"/>
      <dgm:spPr/>
    </dgm:pt>
    <dgm:pt modelId="{47ABF87F-EC4E-4AE9-ADC9-50C9CC2E3FE3}" type="pres">
      <dgm:prSet presAssocID="{A54D5FF5-E506-422B-9790-9CAF3E27954A}" presName="spVertical1" presStyleCnt="0"/>
      <dgm:spPr/>
    </dgm:pt>
    <dgm:pt modelId="{C23E064D-68A7-47CC-903B-6679EA519FBB}" type="pres">
      <dgm:prSet presAssocID="{A54D5FF5-E506-422B-9790-9CAF3E27954A}" presName="parTx" presStyleLbl="revTx" presStyleIdx="1" presStyleCnt="4" custScaleX="119724" custScaleY="31629" custLinFactX="-48253" custLinFactY="85912" custLinFactNeighborX="-100000" custLinFactNeighborY="100000">
        <dgm:presLayoutVars>
          <dgm:chMax val="0"/>
          <dgm:chPref val="0"/>
          <dgm:bulletEnabled val="1"/>
        </dgm:presLayoutVars>
      </dgm:prSet>
      <dgm:spPr/>
    </dgm:pt>
    <dgm:pt modelId="{7145F189-8290-4007-9FC9-D8B055EB7EA7}" type="pres">
      <dgm:prSet presAssocID="{A54D5FF5-E506-422B-9790-9CAF3E27954A}" presName="spVertical2" presStyleCnt="0"/>
      <dgm:spPr/>
    </dgm:pt>
    <dgm:pt modelId="{81D95B7D-AE5A-48E5-86E1-8D15443E86C9}" type="pres">
      <dgm:prSet presAssocID="{A54D5FF5-E506-422B-9790-9CAF3E27954A}" presName="spVertical3" presStyleCnt="0"/>
      <dgm:spPr/>
    </dgm:pt>
    <dgm:pt modelId="{25A06775-802F-428E-ADDC-2674868E7C97}" type="pres">
      <dgm:prSet presAssocID="{28A309E1-88FB-4291-8EB4-B05F326712B4}" presName="space" presStyleCnt="0"/>
      <dgm:spPr/>
    </dgm:pt>
    <dgm:pt modelId="{2000FBFC-C83A-495D-BF40-146AE6932F07}" type="pres">
      <dgm:prSet presAssocID="{169DF184-DCF9-4990-BEB8-3AF4FCFF78B7}" presName="linV" presStyleCnt="0"/>
      <dgm:spPr/>
    </dgm:pt>
    <dgm:pt modelId="{E679B844-DDC5-45A4-AFA5-E43A562A8F9F}" type="pres">
      <dgm:prSet presAssocID="{169DF184-DCF9-4990-BEB8-3AF4FCFF78B7}" presName="spVertical1" presStyleCnt="0"/>
      <dgm:spPr/>
    </dgm:pt>
    <dgm:pt modelId="{0A8CF47B-5CC5-49AC-89A2-E7EBA8296505}" type="pres">
      <dgm:prSet presAssocID="{169DF184-DCF9-4990-BEB8-3AF4FCFF78B7}" presName="parTx" presStyleLbl="revTx" presStyleIdx="2" presStyleCnt="4" custLinFactX="158934" custLinFactY="-100000" custLinFactNeighborX="200000" custLinFactNeighborY="-141687">
        <dgm:presLayoutVars>
          <dgm:chMax val="0"/>
          <dgm:chPref val="0"/>
          <dgm:bulletEnabled val="1"/>
        </dgm:presLayoutVars>
      </dgm:prSet>
      <dgm:spPr/>
    </dgm:pt>
    <dgm:pt modelId="{0003E309-A6F1-474B-B658-350DFFB244E7}" type="pres">
      <dgm:prSet presAssocID="{169DF184-DCF9-4990-BEB8-3AF4FCFF78B7}" presName="spVertical2" presStyleCnt="0"/>
      <dgm:spPr/>
    </dgm:pt>
    <dgm:pt modelId="{B0E44AAA-64A0-47F5-B4A6-7729E1DAEF7A}" type="pres">
      <dgm:prSet presAssocID="{169DF184-DCF9-4990-BEB8-3AF4FCFF78B7}" presName="spVertical3" presStyleCnt="0"/>
      <dgm:spPr/>
    </dgm:pt>
    <dgm:pt modelId="{58A1FBF4-546E-498B-BA87-8251F0D8713B}" type="pres">
      <dgm:prSet presAssocID="{9AC3DB1C-87CF-4D83-B9EB-4C21C8EBA5B0}" presName="space" presStyleCnt="0"/>
      <dgm:spPr/>
    </dgm:pt>
    <dgm:pt modelId="{BD2CE3C3-BF5D-470B-98D9-BCC2AA34D7E2}" type="pres">
      <dgm:prSet presAssocID="{74C7CACC-C275-4B9B-AB1A-3575A96C79CF}" presName="linV" presStyleCnt="0"/>
      <dgm:spPr/>
    </dgm:pt>
    <dgm:pt modelId="{17B7DCB6-B563-4251-9A7C-038466614983}" type="pres">
      <dgm:prSet presAssocID="{74C7CACC-C275-4B9B-AB1A-3575A96C79CF}" presName="spVertical1" presStyleCnt="0"/>
      <dgm:spPr/>
    </dgm:pt>
    <dgm:pt modelId="{21CBCF96-9C33-4A6F-B44D-3F2C194BDD32}" type="pres">
      <dgm:prSet presAssocID="{74C7CACC-C275-4B9B-AB1A-3575A96C79CF}" presName="parTx" presStyleLbl="revTx" presStyleIdx="3" presStyleCnt="4" custScaleY="57764" custLinFactY="77802" custLinFactNeighborX="-9681" custLinFactNeighborY="100000">
        <dgm:presLayoutVars>
          <dgm:chMax val="0"/>
          <dgm:chPref val="0"/>
          <dgm:bulletEnabled val="1"/>
        </dgm:presLayoutVars>
      </dgm:prSet>
      <dgm:spPr/>
    </dgm:pt>
    <dgm:pt modelId="{82A43C4E-DE3D-4443-BDD3-2A3154E8FBC6}" type="pres">
      <dgm:prSet presAssocID="{74C7CACC-C275-4B9B-AB1A-3575A96C79CF}" presName="spVertical2" presStyleCnt="0"/>
      <dgm:spPr/>
    </dgm:pt>
    <dgm:pt modelId="{B98D9702-E565-4038-88E5-12E78CE3F5AA}" type="pres">
      <dgm:prSet presAssocID="{74C7CACC-C275-4B9B-AB1A-3575A96C79CF}" presName="spVertical3" presStyleCnt="0"/>
      <dgm:spPr/>
    </dgm:pt>
    <dgm:pt modelId="{B456B114-4BC3-4F32-94D6-E7176302D119}" type="pres">
      <dgm:prSet presAssocID="{FCFFD67B-67F7-4438-998F-DD2DF91803B5}" presName="padding2" presStyleCnt="0"/>
      <dgm:spPr/>
    </dgm:pt>
    <dgm:pt modelId="{3DFF2E88-CD7D-4C74-80A1-A62AF134DBE7}" type="pres">
      <dgm:prSet presAssocID="{FCFFD67B-67F7-4438-998F-DD2DF91803B5}" presName="negArrow" presStyleCnt="0"/>
      <dgm:spPr/>
    </dgm:pt>
    <dgm:pt modelId="{82185BD0-912B-4C1B-A420-81B5D84E6C93}" type="pres">
      <dgm:prSet presAssocID="{FCFFD67B-67F7-4438-998F-DD2DF91803B5}" presName="backgroundArrow" presStyleLbl="node1" presStyleIdx="0" presStyleCnt="1" custScaleX="93829" custScaleY="35866" custLinFactNeighborX="62" custLinFactNeighborY="44139"/>
      <dgm:spPr>
        <a:ln>
          <a:noFill/>
        </a:ln>
      </dgm:spPr>
    </dgm:pt>
  </dgm:ptLst>
  <dgm:cxnLst>
    <dgm:cxn modelId="{A54D7328-B992-412C-889A-5CFE28BF3C4A}" srcId="{FCFFD67B-67F7-4438-998F-DD2DF91803B5}" destId="{A54D5FF5-E506-422B-9790-9CAF3E27954A}" srcOrd="1" destOrd="0" parTransId="{9CDEABE2-6C65-4B0A-9BAF-DFF92374B2AE}" sibTransId="{28A309E1-88FB-4291-8EB4-B05F326712B4}"/>
    <dgm:cxn modelId="{46714B84-BDA4-41CB-B8B8-493900BC8A40}" srcId="{FCFFD67B-67F7-4438-998F-DD2DF91803B5}" destId="{169DF184-DCF9-4990-BEB8-3AF4FCFF78B7}" srcOrd="2" destOrd="0" parTransId="{658236B4-49CD-4CCE-BF56-B9B539AE1DDE}" sibTransId="{9AC3DB1C-87CF-4D83-B9EB-4C21C8EBA5B0}"/>
    <dgm:cxn modelId="{D5D46994-4172-40A4-A800-3314E97AB1BC}" type="presOf" srcId="{8C50696A-C19C-4AF0-AC11-F28897747282}" destId="{8719F920-6496-474E-A176-E8DFABA71204}" srcOrd="0" destOrd="0" presId="urn:microsoft.com/office/officeart/2005/8/layout/hProcess3"/>
    <dgm:cxn modelId="{1916D9A8-FE97-4846-9E91-2B7DD165CC87}" type="presOf" srcId="{169DF184-DCF9-4990-BEB8-3AF4FCFF78B7}" destId="{0A8CF47B-5CC5-49AC-89A2-E7EBA8296505}" srcOrd="0" destOrd="0" presId="urn:microsoft.com/office/officeart/2005/8/layout/hProcess3"/>
    <dgm:cxn modelId="{58B6A8AE-DC08-461C-BDD2-7F32266C1258}" type="presOf" srcId="{74C7CACC-C275-4B9B-AB1A-3575A96C79CF}" destId="{21CBCF96-9C33-4A6F-B44D-3F2C194BDD32}" srcOrd="0" destOrd="0" presId="urn:microsoft.com/office/officeart/2005/8/layout/hProcess3"/>
    <dgm:cxn modelId="{70FFC8CD-573E-4035-A498-5A6AD1BF6303}" srcId="{FCFFD67B-67F7-4438-998F-DD2DF91803B5}" destId="{8C50696A-C19C-4AF0-AC11-F28897747282}" srcOrd="0" destOrd="0" parTransId="{1D9895E1-593F-4036-A1A8-73E16651D6FA}" sibTransId="{73F0AA1B-304B-4A79-A2AE-C3FA99201CCE}"/>
    <dgm:cxn modelId="{AA9837CF-CC30-4B4A-860C-9E6C0CEA49D4}" type="presOf" srcId="{A54D5FF5-E506-422B-9790-9CAF3E27954A}" destId="{C23E064D-68A7-47CC-903B-6679EA519FBB}" srcOrd="0" destOrd="0" presId="urn:microsoft.com/office/officeart/2005/8/layout/hProcess3"/>
    <dgm:cxn modelId="{F61C03E8-2E32-42E5-AA56-2F1FA3AB84B8}" srcId="{FCFFD67B-67F7-4438-998F-DD2DF91803B5}" destId="{74C7CACC-C275-4B9B-AB1A-3575A96C79CF}" srcOrd="3" destOrd="0" parTransId="{8AC290D2-B5EE-4040-9DC2-BFE4EA17AD87}" sibTransId="{C30EFD79-2EB3-42D0-9676-359EFB19E97C}"/>
    <dgm:cxn modelId="{70A6F8FF-B13D-4F98-ADD7-F8B550AE43EA}" type="presOf" srcId="{FCFFD67B-67F7-4438-998F-DD2DF91803B5}" destId="{F22F5DDA-1C85-438F-879E-0F69CB49FABA}" srcOrd="0" destOrd="0" presId="urn:microsoft.com/office/officeart/2005/8/layout/hProcess3"/>
    <dgm:cxn modelId="{9DF77EA5-9CC5-405C-8519-558E1B15A3D4}" type="presParOf" srcId="{F22F5DDA-1C85-438F-879E-0F69CB49FABA}" destId="{65472DCD-D9C2-40FD-8BF3-A2BC9C9FC3B8}" srcOrd="0" destOrd="0" presId="urn:microsoft.com/office/officeart/2005/8/layout/hProcess3"/>
    <dgm:cxn modelId="{C6B42D29-AA54-4DD0-B4C8-85378DEFA49B}" type="presParOf" srcId="{F22F5DDA-1C85-438F-879E-0F69CB49FABA}" destId="{8E8606D0-7100-4B89-B69D-574409A81E43}" srcOrd="1" destOrd="0" presId="urn:microsoft.com/office/officeart/2005/8/layout/hProcess3"/>
    <dgm:cxn modelId="{624B314C-8041-464E-8930-E2B95F1B09BA}" type="presParOf" srcId="{8E8606D0-7100-4B89-B69D-574409A81E43}" destId="{CACC6955-5DB0-4AEB-9C80-94479F29AA5F}" srcOrd="0" destOrd="0" presId="urn:microsoft.com/office/officeart/2005/8/layout/hProcess3"/>
    <dgm:cxn modelId="{5BF6FF7C-8FD6-4F30-9042-70DB06C33B49}" type="presParOf" srcId="{8E8606D0-7100-4B89-B69D-574409A81E43}" destId="{233D4DDB-DBE0-4CE5-8953-E5152126A6E0}" srcOrd="1" destOrd="0" presId="urn:microsoft.com/office/officeart/2005/8/layout/hProcess3"/>
    <dgm:cxn modelId="{B4E6B793-7B54-4B78-9EF1-8113FA20E817}" type="presParOf" srcId="{233D4DDB-DBE0-4CE5-8953-E5152126A6E0}" destId="{5CD65FA5-8A88-4D9F-AB7E-48E0D138C513}" srcOrd="0" destOrd="0" presId="urn:microsoft.com/office/officeart/2005/8/layout/hProcess3"/>
    <dgm:cxn modelId="{9DE362BA-F9AD-4BC8-BD83-094A4CCC7523}" type="presParOf" srcId="{233D4DDB-DBE0-4CE5-8953-E5152126A6E0}" destId="{8719F920-6496-474E-A176-E8DFABA71204}" srcOrd="1" destOrd="0" presId="urn:microsoft.com/office/officeart/2005/8/layout/hProcess3"/>
    <dgm:cxn modelId="{4C3E31B0-3BFA-456F-B3B4-A07A1EE2701D}" type="presParOf" srcId="{233D4DDB-DBE0-4CE5-8953-E5152126A6E0}" destId="{68468F34-34AB-43A1-B3F1-28F747CCEA31}" srcOrd="2" destOrd="0" presId="urn:microsoft.com/office/officeart/2005/8/layout/hProcess3"/>
    <dgm:cxn modelId="{D57FD09B-4830-4969-8F0B-9272B57DB2BE}" type="presParOf" srcId="{233D4DDB-DBE0-4CE5-8953-E5152126A6E0}" destId="{B9576CBC-2516-40A7-802E-75E28B479C1A}" srcOrd="3" destOrd="0" presId="urn:microsoft.com/office/officeart/2005/8/layout/hProcess3"/>
    <dgm:cxn modelId="{59F0D91F-A005-4EB8-ADDB-FD54EC559E56}" type="presParOf" srcId="{8E8606D0-7100-4B89-B69D-574409A81E43}" destId="{43CA55B9-5A9A-4A9B-9BE2-7DE6A86E3DEA}" srcOrd="2" destOrd="0" presId="urn:microsoft.com/office/officeart/2005/8/layout/hProcess3"/>
    <dgm:cxn modelId="{AC4E9B18-452D-4942-8BD9-BB8BC3BAAE91}" type="presParOf" srcId="{8E8606D0-7100-4B89-B69D-574409A81E43}" destId="{1751AE50-A336-40E5-BEE2-2CCE85095EB5}" srcOrd="3" destOrd="0" presId="urn:microsoft.com/office/officeart/2005/8/layout/hProcess3"/>
    <dgm:cxn modelId="{256DC005-334B-4E8D-BDB6-A19F31D70167}" type="presParOf" srcId="{1751AE50-A336-40E5-BEE2-2CCE85095EB5}" destId="{47ABF87F-EC4E-4AE9-ADC9-50C9CC2E3FE3}" srcOrd="0" destOrd="0" presId="urn:microsoft.com/office/officeart/2005/8/layout/hProcess3"/>
    <dgm:cxn modelId="{D20AE40D-D269-4458-9DB8-53A1849B1B4A}" type="presParOf" srcId="{1751AE50-A336-40E5-BEE2-2CCE85095EB5}" destId="{C23E064D-68A7-47CC-903B-6679EA519FBB}" srcOrd="1" destOrd="0" presId="urn:microsoft.com/office/officeart/2005/8/layout/hProcess3"/>
    <dgm:cxn modelId="{E1431F3F-F261-4663-BBBD-971BE07A3915}" type="presParOf" srcId="{1751AE50-A336-40E5-BEE2-2CCE85095EB5}" destId="{7145F189-8290-4007-9FC9-D8B055EB7EA7}" srcOrd="2" destOrd="0" presId="urn:microsoft.com/office/officeart/2005/8/layout/hProcess3"/>
    <dgm:cxn modelId="{A8117592-3A79-4332-9DBD-F7B17A69FE98}" type="presParOf" srcId="{1751AE50-A336-40E5-BEE2-2CCE85095EB5}" destId="{81D95B7D-AE5A-48E5-86E1-8D15443E86C9}" srcOrd="3" destOrd="0" presId="urn:microsoft.com/office/officeart/2005/8/layout/hProcess3"/>
    <dgm:cxn modelId="{62DC5DCE-1AAC-4415-AD21-C9884A4BB82B}" type="presParOf" srcId="{8E8606D0-7100-4B89-B69D-574409A81E43}" destId="{25A06775-802F-428E-ADDC-2674868E7C97}" srcOrd="4" destOrd="0" presId="urn:microsoft.com/office/officeart/2005/8/layout/hProcess3"/>
    <dgm:cxn modelId="{9E143C52-5E1C-4561-B523-2A1F78BA11F6}" type="presParOf" srcId="{8E8606D0-7100-4B89-B69D-574409A81E43}" destId="{2000FBFC-C83A-495D-BF40-146AE6932F07}" srcOrd="5" destOrd="0" presId="urn:microsoft.com/office/officeart/2005/8/layout/hProcess3"/>
    <dgm:cxn modelId="{C37503AE-A30D-43D8-B6E0-4EB6734CBC3D}" type="presParOf" srcId="{2000FBFC-C83A-495D-BF40-146AE6932F07}" destId="{E679B844-DDC5-45A4-AFA5-E43A562A8F9F}" srcOrd="0" destOrd="0" presId="urn:microsoft.com/office/officeart/2005/8/layout/hProcess3"/>
    <dgm:cxn modelId="{2DD715C3-33F1-4CF1-AFC9-9DC1B6E159BB}" type="presParOf" srcId="{2000FBFC-C83A-495D-BF40-146AE6932F07}" destId="{0A8CF47B-5CC5-49AC-89A2-E7EBA8296505}" srcOrd="1" destOrd="0" presId="urn:microsoft.com/office/officeart/2005/8/layout/hProcess3"/>
    <dgm:cxn modelId="{53FB133F-F781-4899-9424-A71643C318FA}" type="presParOf" srcId="{2000FBFC-C83A-495D-BF40-146AE6932F07}" destId="{0003E309-A6F1-474B-B658-350DFFB244E7}" srcOrd="2" destOrd="0" presId="urn:microsoft.com/office/officeart/2005/8/layout/hProcess3"/>
    <dgm:cxn modelId="{758D611F-AF57-4F19-A15C-BCCFC3B5677C}" type="presParOf" srcId="{2000FBFC-C83A-495D-BF40-146AE6932F07}" destId="{B0E44AAA-64A0-47F5-B4A6-7729E1DAEF7A}" srcOrd="3" destOrd="0" presId="urn:microsoft.com/office/officeart/2005/8/layout/hProcess3"/>
    <dgm:cxn modelId="{B3F64609-9EF8-4D00-8C90-5BEFAB1DECA6}" type="presParOf" srcId="{8E8606D0-7100-4B89-B69D-574409A81E43}" destId="{58A1FBF4-546E-498B-BA87-8251F0D8713B}" srcOrd="6" destOrd="0" presId="urn:microsoft.com/office/officeart/2005/8/layout/hProcess3"/>
    <dgm:cxn modelId="{F27D2645-970F-4C18-A4FF-B49971EA350B}" type="presParOf" srcId="{8E8606D0-7100-4B89-B69D-574409A81E43}" destId="{BD2CE3C3-BF5D-470B-98D9-BCC2AA34D7E2}" srcOrd="7" destOrd="0" presId="urn:microsoft.com/office/officeart/2005/8/layout/hProcess3"/>
    <dgm:cxn modelId="{9E5F813E-C72B-4BB8-934F-960AE894D5B1}" type="presParOf" srcId="{BD2CE3C3-BF5D-470B-98D9-BCC2AA34D7E2}" destId="{17B7DCB6-B563-4251-9A7C-038466614983}" srcOrd="0" destOrd="0" presId="urn:microsoft.com/office/officeart/2005/8/layout/hProcess3"/>
    <dgm:cxn modelId="{AFEDC30D-492B-4CF7-A3CA-B6552B7C3CC7}" type="presParOf" srcId="{BD2CE3C3-BF5D-470B-98D9-BCC2AA34D7E2}" destId="{21CBCF96-9C33-4A6F-B44D-3F2C194BDD32}" srcOrd="1" destOrd="0" presId="urn:microsoft.com/office/officeart/2005/8/layout/hProcess3"/>
    <dgm:cxn modelId="{6B477EF6-E081-4129-93E2-196F73F15D3C}" type="presParOf" srcId="{BD2CE3C3-BF5D-470B-98D9-BCC2AA34D7E2}" destId="{82A43C4E-DE3D-4443-BDD3-2A3154E8FBC6}" srcOrd="2" destOrd="0" presId="urn:microsoft.com/office/officeart/2005/8/layout/hProcess3"/>
    <dgm:cxn modelId="{2B8C4E5F-22BD-4B41-9559-7E0825D8E397}" type="presParOf" srcId="{BD2CE3C3-BF5D-470B-98D9-BCC2AA34D7E2}" destId="{B98D9702-E565-4038-88E5-12E78CE3F5AA}" srcOrd="3" destOrd="0" presId="urn:microsoft.com/office/officeart/2005/8/layout/hProcess3"/>
    <dgm:cxn modelId="{F74E9CC4-6B7C-4851-8837-9D7BEF49C789}" type="presParOf" srcId="{8E8606D0-7100-4B89-B69D-574409A81E43}" destId="{B456B114-4BC3-4F32-94D6-E7176302D119}" srcOrd="8" destOrd="0" presId="urn:microsoft.com/office/officeart/2005/8/layout/hProcess3"/>
    <dgm:cxn modelId="{D3368192-C37E-4892-894F-D852AC046BF4}" type="presParOf" srcId="{8E8606D0-7100-4B89-B69D-574409A81E43}" destId="{3DFF2E88-CD7D-4C74-80A1-A62AF134DBE7}" srcOrd="9" destOrd="0" presId="urn:microsoft.com/office/officeart/2005/8/layout/hProcess3"/>
    <dgm:cxn modelId="{CCE98151-8F9D-4C7A-BF7C-0E8C9531FC81}" type="presParOf" srcId="{8E8606D0-7100-4B89-B69D-574409A81E43}" destId="{82185BD0-912B-4C1B-A420-81B5D84E6C93}" srcOrd="10" destOrd="0" presId="urn:microsoft.com/office/officeart/2005/8/layout/hProcess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CFFD67B-67F7-4438-998F-DD2DF91803B5}" type="doc">
      <dgm:prSet loTypeId="urn:microsoft.com/office/officeart/2005/8/layout/hProcess3" loCatId="process" qsTypeId="urn:microsoft.com/office/officeart/2005/8/quickstyle/simple1" qsCatId="simple" csTypeId="urn:microsoft.com/office/officeart/2005/8/colors/accent0_2" csCatId="mainScheme" phldr="1"/>
      <dgm:spPr/>
    </dgm:pt>
    <dgm:pt modelId="{74C7CACC-C275-4B9B-AB1A-3575A96C79CF}">
      <dgm:prSet phldrT="[Text]" custT="1"/>
      <dgm:spPr/>
      <dgm:t>
        <a:bodyPr/>
        <a:lstStyle/>
        <a:p>
          <a:endParaRPr lang="de-DE" sz="1100"/>
        </a:p>
      </dgm:t>
    </dgm:pt>
    <dgm:pt modelId="{8AC290D2-B5EE-4040-9DC2-BFE4EA17AD87}" type="parTrans" cxnId="{F61C03E8-2E32-42E5-AA56-2F1FA3AB84B8}">
      <dgm:prSet/>
      <dgm:spPr/>
      <dgm:t>
        <a:bodyPr/>
        <a:lstStyle/>
        <a:p>
          <a:endParaRPr lang="de-DE"/>
        </a:p>
      </dgm:t>
    </dgm:pt>
    <dgm:pt modelId="{C30EFD79-2EB3-42D0-9676-359EFB19E97C}" type="sibTrans" cxnId="{F61C03E8-2E32-42E5-AA56-2F1FA3AB84B8}">
      <dgm:prSet/>
      <dgm:spPr/>
      <dgm:t>
        <a:bodyPr/>
        <a:lstStyle/>
        <a:p>
          <a:endParaRPr lang="de-DE"/>
        </a:p>
      </dgm:t>
    </dgm:pt>
    <dgm:pt modelId="{8C50696A-C19C-4AF0-AC11-F28897747282}">
      <dgm:prSet phldrT="[Text]" custT="1"/>
      <dgm:spPr/>
      <dgm:t>
        <a:bodyPr/>
        <a:lstStyle/>
        <a:p>
          <a:endParaRPr lang="de-DE" sz="1100"/>
        </a:p>
      </dgm:t>
    </dgm:pt>
    <dgm:pt modelId="{73F0AA1B-304B-4A79-A2AE-C3FA99201CCE}" type="sibTrans" cxnId="{70FFC8CD-573E-4035-A498-5A6AD1BF6303}">
      <dgm:prSet/>
      <dgm:spPr/>
      <dgm:t>
        <a:bodyPr/>
        <a:lstStyle/>
        <a:p>
          <a:endParaRPr lang="de-DE"/>
        </a:p>
      </dgm:t>
    </dgm:pt>
    <dgm:pt modelId="{1D9895E1-593F-4036-A1A8-73E16651D6FA}" type="parTrans" cxnId="{70FFC8CD-573E-4035-A498-5A6AD1BF6303}">
      <dgm:prSet/>
      <dgm:spPr/>
      <dgm:t>
        <a:bodyPr/>
        <a:lstStyle/>
        <a:p>
          <a:endParaRPr lang="de-DE"/>
        </a:p>
      </dgm:t>
    </dgm:pt>
    <dgm:pt modelId="{169DF184-DCF9-4990-BEB8-3AF4FCFF78B7}">
      <dgm:prSet phldrT="[Text]"/>
      <dgm:spPr/>
      <dgm:t>
        <a:bodyPr/>
        <a:lstStyle/>
        <a:p>
          <a:endParaRPr lang="de-DE"/>
        </a:p>
      </dgm:t>
    </dgm:pt>
    <dgm:pt modelId="{9AC3DB1C-87CF-4D83-B9EB-4C21C8EBA5B0}" type="sibTrans" cxnId="{46714B84-BDA4-41CB-B8B8-493900BC8A40}">
      <dgm:prSet/>
      <dgm:spPr/>
      <dgm:t>
        <a:bodyPr/>
        <a:lstStyle/>
        <a:p>
          <a:endParaRPr lang="de-DE"/>
        </a:p>
      </dgm:t>
    </dgm:pt>
    <dgm:pt modelId="{658236B4-49CD-4CCE-BF56-B9B539AE1DDE}" type="parTrans" cxnId="{46714B84-BDA4-41CB-B8B8-493900BC8A40}">
      <dgm:prSet/>
      <dgm:spPr/>
      <dgm:t>
        <a:bodyPr/>
        <a:lstStyle/>
        <a:p>
          <a:endParaRPr lang="de-DE"/>
        </a:p>
      </dgm:t>
    </dgm:pt>
    <dgm:pt modelId="{8FE609E6-8B48-4CAE-B4A0-037708AF5EC6}">
      <dgm:prSet phldrT="[Text]" custT="1"/>
      <dgm:spPr/>
      <dgm:t>
        <a:bodyPr/>
        <a:lstStyle/>
        <a:p>
          <a:r>
            <a:rPr lang="de-DE" sz="1200">
              <a:latin typeface="FreightText Pro Book" panose="02000603060000020004" pitchFamily="50" charset="0"/>
            </a:rPr>
            <a:t>M</a:t>
          </a:r>
        </a:p>
      </dgm:t>
    </dgm:pt>
    <dgm:pt modelId="{71C818F1-4384-45FB-BF33-FB1EE70036F9}" type="sibTrans" cxnId="{7E4485AD-F8C7-4CE3-A92D-7D7B8C5E702F}">
      <dgm:prSet/>
      <dgm:spPr/>
      <dgm:t>
        <a:bodyPr/>
        <a:lstStyle/>
        <a:p>
          <a:endParaRPr lang="de-DE"/>
        </a:p>
      </dgm:t>
    </dgm:pt>
    <dgm:pt modelId="{B2B1C7DD-BF63-48CC-B0DB-7A9C4A1A3BC7}" type="parTrans" cxnId="{7E4485AD-F8C7-4CE3-A92D-7D7B8C5E702F}">
      <dgm:prSet/>
      <dgm:spPr/>
      <dgm:t>
        <a:bodyPr/>
        <a:lstStyle/>
        <a:p>
          <a:endParaRPr lang="de-DE"/>
        </a:p>
      </dgm:t>
    </dgm:pt>
    <dgm:pt modelId="{F22F5DDA-1C85-438F-879E-0F69CB49FABA}" type="pres">
      <dgm:prSet presAssocID="{FCFFD67B-67F7-4438-998F-DD2DF91803B5}" presName="Name0" presStyleCnt="0">
        <dgm:presLayoutVars>
          <dgm:dir/>
          <dgm:animLvl val="lvl"/>
          <dgm:resizeHandles val="exact"/>
        </dgm:presLayoutVars>
      </dgm:prSet>
      <dgm:spPr/>
    </dgm:pt>
    <dgm:pt modelId="{65472DCD-D9C2-40FD-8BF3-A2BC9C9FC3B8}" type="pres">
      <dgm:prSet presAssocID="{FCFFD67B-67F7-4438-998F-DD2DF91803B5}" presName="dummy" presStyleCnt="0"/>
      <dgm:spPr/>
    </dgm:pt>
    <dgm:pt modelId="{8E8606D0-7100-4B89-B69D-574409A81E43}" type="pres">
      <dgm:prSet presAssocID="{FCFFD67B-67F7-4438-998F-DD2DF91803B5}" presName="linH" presStyleCnt="0"/>
      <dgm:spPr/>
    </dgm:pt>
    <dgm:pt modelId="{CACC6955-5DB0-4AEB-9C80-94479F29AA5F}" type="pres">
      <dgm:prSet presAssocID="{FCFFD67B-67F7-4438-998F-DD2DF91803B5}" presName="padding1" presStyleCnt="0"/>
      <dgm:spPr/>
    </dgm:pt>
    <dgm:pt modelId="{233D4DDB-DBE0-4CE5-8953-E5152126A6E0}" type="pres">
      <dgm:prSet presAssocID="{8C50696A-C19C-4AF0-AC11-F28897747282}" presName="linV" presStyleCnt="0"/>
      <dgm:spPr/>
    </dgm:pt>
    <dgm:pt modelId="{5CD65FA5-8A88-4D9F-AB7E-48E0D138C513}" type="pres">
      <dgm:prSet presAssocID="{8C50696A-C19C-4AF0-AC11-F28897747282}" presName="spVertical1" presStyleCnt="0"/>
      <dgm:spPr/>
    </dgm:pt>
    <dgm:pt modelId="{8719F920-6496-474E-A176-E8DFABA71204}" type="pres">
      <dgm:prSet presAssocID="{8C50696A-C19C-4AF0-AC11-F28897747282}" presName="parTx" presStyleLbl="revTx" presStyleIdx="0" presStyleCnt="4" custScaleX="112675" custScaleY="169851" custLinFactX="-200000" custLinFactY="154012" custLinFactNeighborX="-231110" custLinFactNeighborY="200000">
        <dgm:presLayoutVars>
          <dgm:chMax val="0"/>
          <dgm:chPref val="0"/>
          <dgm:bulletEnabled val="1"/>
        </dgm:presLayoutVars>
      </dgm:prSet>
      <dgm:spPr/>
    </dgm:pt>
    <dgm:pt modelId="{68468F34-34AB-43A1-B3F1-28F747CCEA31}" type="pres">
      <dgm:prSet presAssocID="{8C50696A-C19C-4AF0-AC11-F28897747282}" presName="spVertical2" presStyleCnt="0"/>
      <dgm:spPr/>
    </dgm:pt>
    <dgm:pt modelId="{B9576CBC-2516-40A7-802E-75E28B479C1A}" type="pres">
      <dgm:prSet presAssocID="{8C50696A-C19C-4AF0-AC11-F28897747282}" presName="spVertical3" presStyleCnt="0"/>
      <dgm:spPr/>
    </dgm:pt>
    <dgm:pt modelId="{43CA55B9-5A9A-4A9B-9BE2-7DE6A86E3DEA}" type="pres">
      <dgm:prSet presAssocID="{73F0AA1B-304B-4A79-A2AE-C3FA99201CCE}" presName="space" presStyleCnt="0"/>
      <dgm:spPr/>
    </dgm:pt>
    <dgm:pt modelId="{2000FBFC-C83A-495D-BF40-146AE6932F07}" type="pres">
      <dgm:prSet presAssocID="{169DF184-DCF9-4990-BEB8-3AF4FCFF78B7}" presName="linV" presStyleCnt="0"/>
      <dgm:spPr/>
    </dgm:pt>
    <dgm:pt modelId="{E679B844-DDC5-45A4-AFA5-E43A562A8F9F}" type="pres">
      <dgm:prSet presAssocID="{169DF184-DCF9-4990-BEB8-3AF4FCFF78B7}" presName="spVertical1" presStyleCnt="0"/>
      <dgm:spPr/>
    </dgm:pt>
    <dgm:pt modelId="{0A8CF47B-5CC5-49AC-89A2-E7EBA8296505}" type="pres">
      <dgm:prSet presAssocID="{169DF184-DCF9-4990-BEB8-3AF4FCFF78B7}" presName="parTx" presStyleLbl="revTx" presStyleIdx="1" presStyleCnt="4" custLinFactX="158934" custLinFactY="-100000" custLinFactNeighborX="200000" custLinFactNeighborY="-141687">
        <dgm:presLayoutVars>
          <dgm:chMax val="0"/>
          <dgm:chPref val="0"/>
          <dgm:bulletEnabled val="1"/>
        </dgm:presLayoutVars>
      </dgm:prSet>
      <dgm:spPr/>
    </dgm:pt>
    <dgm:pt modelId="{0003E309-A6F1-474B-B658-350DFFB244E7}" type="pres">
      <dgm:prSet presAssocID="{169DF184-DCF9-4990-BEB8-3AF4FCFF78B7}" presName="spVertical2" presStyleCnt="0"/>
      <dgm:spPr/>
    </dgm:pt>
    <dgm:pt modelId="{B0E44AAA-64A0-47F5-B4A6-7729E1DAEF7A}" type="pres">
      <dgm:prSet presAssocID="{169DF184-DCF9-4990-BEB8-3AF4FCFF78B7}" presName="spVertical3" presStyleCnt="0"/>
      <dgm:spPr/>
    </dgm:pt>
    <dgm:pt modelId="{58A1FBF4-546E-498B-BA87-8251F0D8713B}" type="pres">
      <dgm:prSet presAssocID="{9AC3DB1C-87CF-4D83-B9EB-4C21C8EBA5B0}" presName="space" presStyleCnt="0"/>
      <dgm:spPr/>
    </dgm:pt>
    <dgm:pt modelId="{28E724E2-0F1E-49A2-A741-F0A3B269C893}" type="pres">
      <dgm:prSet presAssocID="{8FE609E6-8B48-4CAE-B4A0-037708AF5EC6}" presName="linV" presStyleCnt="0"/>
      <dgm:spPr/>
    </dgm:pt>
    <dgm:pt modelId="{C7C3C840-D8F4-4CDD-B565-4B42B37F95D8}" type="pres">
      <dgm:prSet presAssocID="{8FE609E6-8B48-4CAE-B4A0-037708AF5EC6}" presName="spVertical1" presStyleCnt="0"/>
      <dgm:spPr/>
    </dgm:pt>
    <dgm:pt modelId="{20D52322-1118-41DB-8507-5CA994B77EFA}" type="pres">
      <dgm:prSet presAssocID="{8FE609E6-8B48-4CAE-B4A0-037708AF5EC6}" presName="parTx" presStyleLbl="revTx" presStyleIdx="2" presStyleCnt="4" custScaleX="161468" custScaleY="10869" custLinFactNeighborX="-63320" custLinFactNeighborY="12982">
        <dgm:presLayoutVars>
          <dgm:chMax val="0"/>
          <dgm:chPref val="0"/>
          <dgm:bulletEnabled val="1"/>
        </dgm:presLayoutVars>
      </dgm:prSet>
      <dgm:spPr/>
    </dgm:pt>
    <dgm:pt modelId="{9EC9027F-8E0A-434E-9DAC-82224A9C3482}" type="pres">
      <dgm:prSet presAssocID="{8FE609E6-8B48-4CAE-B4A0-037708AF5EC6}" presName="spVertical2" presStyleCnt="0"/>
      <dgm:spPr/>
    </dgm:pt>
    <dgm:pt modelId="{9CEF04C5-C53C-40F2-A9EA-2456A49CEC4B}" type="pres">
      <dgm:prSet presAssocID="{8FE609E6-8B48-4CAE-B4A0-037708AF5EC6}" presName="spVertical3" presStyleCnt="0"/>
      <dgm:spPr/>
    </dgm:pt>
    <dgm:pt modelId="{6D24935B-E53A-45ED-B922-1AF02CDE7D23}" type="pres">
      <dgm:prSet presAssocID="{71C818F1-4384-45FB-BF33-FB1EE70036F9}" presName="space" presStyleCnt="0"/>
      <dgm:spPr/>
    </dgm:pt>
    <dgm:pt modelId="{BD2CE3C3-BF5D-470B-98D9-BCC2AA34D7E2}" type="pres">
      <dgm:prSet presAssocID="{74C7CACC-C275-4B9B-AB1A-3575A96C79CF}" presName="linV" presStyleCnt="0"/>
      <dgm:spPr/>
    </dgm:pt>
    <dgm:pt modelId="{17B7DCB6-B563-4251-9A7C-038466614983}" type="pres">
      <dgm:prSet presAssocID="{74C7CACC-C275-4B9B-AB1A-3575A96C79CF}" presName="spVertical1" presStyleCnt="0"/>
      <dgm:spPr/>
    </dgm:pt>
    <dgm:pt modelId="{21CBCF96-9C33-4A6F-B44D-3F2C194BDD32}" type="pres">
      <dgm:prSet presAssocID="{74C7CACC-C275-4B9B-AB1A-3575A96C79CF}" presName="parTx" presStyleLbl="revTx" presStyleIdx="3" presStyleCnt="4" custScaleY="57764" custLinFactY="77802" custLinFactNeighborX="-9681" custLinFactNeighborY="100000">
        <dgm:presLayoutVars>
          <dgm:chMax val="0"/>
          <dgm:chPref val="0"/>
          <dgm:bulletEnabled val="1"/>
        </dgm:presLayoutVars>
      </dgm:prSet>
      <dgm:spPr/>
    </dgm:pt>
    <dgm:pt modelId="{82A43C4E-DE3D-4443-BDD3-2A3154E8FBC6}" type="pres">
      <dgm:prSet presAssocID="{74C7CACC-C275-4B9B-AB1A-3575A96C79CF}" presName="spVertical2" presStyleCnt="0"/>
      <dgm:spPr/>
    </dgm:pt>
    <dgm:pt modelId="{B98D9702-E565-4038-88E5-12E78CE3F5AA}" type="pres">
      <dgm:prSet presAssocID="{74C7CACC-C275-4B9B-AB1A-3575A96C79CF}" presName="spVertical3" presStyleCnt="0"/>
      <dgm:spPr/>
    </dgm:pt>
    <dgm:pt modelId="{B456B114-4BC3-4F32-94D6-E7176302D119}" type="pres">
      <dgm:prSet presAssocID="{FCFFD67B-67F7-4438-998F-DD2DF91803B5}" presName="padding2" presStyleCnt="0"/>
      <dgm:spPr/>
    </dgm:pt>
    <dgm:pt modelId="{3DFF2E88-CD7D-4C74-80A1-A62AF134DBE7}" type="pres">
      <dgm:prSet presAssocID="{FCFFD67B-67F7-4438-998F-DD2DF91803B5}" presName="negArrow" presStyleCnt="0"/>
      <dgm:spPr/>
    </dgm:pt>
    <dgm:pt modelId="{82185BD0-912B-4C1B-A420-81B5D84E6C93}" type="pres">
      <dgm:prSet presAssocID="{FCFFD67B-67F7-4438-998F-DD2DF91803B5}" presName="backgroundArrow" presStyleLbl="node1" presStyleIdx="0" presStyleCnt="1" custScaleX="93829" custScaleY="35866" custLinFactNeighborX="62" custLinFactNeighborY="44139"/>
      <dgm:spPr>
        <a:ln>
          <a:noFill/>
        </a:ln>
      </dgm:spPr>
    </dgm:pt>
  </dgm:ptLst>
  <dgm:cxnLst>
    <dgm:cxn modelId="{EAA30D19-56FC-4AF6-9EFD-43E77316B326}" type="presOf" srcId="{8FE609E6-8B48-4CAE-B4A0-037708AF5EC6}" destId="{20D52322-1118-41DB-8507-5CA994B77EFA}" srcOrd="0" destOrd="0" presId="urn:microsoft.com/office/officeart/2005/8/layout/hProcess3"/>
    <dgm:cxn modelId="{46714B84-BDA4-41CB-B8B8-493900BC8A40}" srcId="{FCFFD67B-67F7-4438-998F-DD2DF91803B5}" destId="{169DF184-DCF9-4990-BEB8-3AF4FCFF78B7}" srcOrd="1" destOrd="0" parTransId="{658236B4-49CD-4CCE-BF56-B9B539AE1DDE}" sibTransId="{9AC3DB1C-87CF-4D83-B9EB-4C21C8EBA5B0}"/>
    <dgm:cxn modelId="{D5D46994-4172-40A4-A800-3314E97AB1BC}" type="presOf" srcId="{8C50696A-C19C-4AF0-AC11-F28897747282}" destId="{8719F920-6496-474E-A176-E8DFABA71204}" srcOrd="0" destOrd="0" presId="urn:microsoft.com/office/officeart/2005/8/layout/hProcess3"/>
    <dgm:cxn modelId="{1916D9A8-FE97-4846-9E91-2B7DD165CC87}" type="presOf" srcId="{169DF184-DCF9-4990-BEB8-3AF4FCFF78B7}" destId="{0A8CF47B-5CC5-49AC-89A2-E7EBA8296505}" srcOrd="0" destOrd="0" presId="urn:microsoft.com/office/officeart/2005/8/layout/hProcess3"/>
    <dgm:cxn modelId="{7E4485AD-F8C7-4CE3-A92D-7D7B8C5E702F}" srcId="{FCFFD67B-67F7-4438-998F-DD2DF91803B5}" destId="{8FE609E6-8B48-4CAE-B4A0-037708AF5EC6}" srcOrd="2" destOrd="0" parTransId="{B2B1C7DD-BF63-48CC-B0DB-7A9C4A1A3BC7}" sibTransId="{71C818F1-4384-45FB-BF33-FB1EE70036F9}"/>
    <dgm:cxn modelId="{58B6A8AE-DC08-461C-BDD2-7F32266C1258}" type="presOf" srcId="{74C7CACC-C275-4B9B-AB1A-3575A96C79CF}" destId="{21CBCF96-9C33-4A6F-B44D-3F2C194BDD32}" srcOrd="0" destOrd="0" presId="urn:microsoft.com/office/officeart/2005/8/layout/hProcess3"/>
    <dgm:cxn modelId="{70FFC8CD-573E-4035-A498-5A6AD1BF6303}" srcId="{FCFFD67B-67F7-4438-998F-DD2DF91803B5}" destId="{8C50696A-C19C-4AF0-AC11-F28897747282}" srcOrd="0" destOrd="0" parTransId="{1D9895E1-593F-4036-A1A8-73E16651D6FA}" sibTransId="{73F0AA1B-304B-4A79-A2AE-C3FA99201CCE}"/>
    <dgm:cxn modelId="{F61C03E8-2E32-42E5-AA56-2F1FA3AB84B8}" srcId="{FCFFD67B-67F7-4438-998F-DD2DF91803B5}" destId="{74C7CACC-C275-4B9B-AB1A-3575A96C79CF}" srcOrd="3" destOrd="0" parTransId="{8AC290D2-B5EE-4040-9DC2-BFE4EA17AD87}" sibTransId="{C30EFD79-2EB3-42D0-9676-359EFB19E97C}"/>
    <dgm:cxn modelId="{70A6F8FF-B13D-4F98-ADD7-F8B550AE43EA}" type="presOf" srcId="{FCFFD67B-67F7-4438-998F-DD2DF91803B5}" destId="{F22F5DDA-1C85-438F-879E-0F69CB49FABA}" srcOrd="0" destOrd="0" presId="urn:microsoft.com/office/officeart/2005/8/layout/hProcess3"/>
    <dgm:cxn modelId="{9DF77EA5-9CC5-405C-8519-558E1B15A3D4}" type="presParOf" srcId="{F22F5DDA-1C85-438F-879E-0F69CB49FABA}" destId="{65472DCD-D9C2-40FD-8BF3-A2BC9C9FC3B8}" srcOrd="0" destOrd="0" presId="urn:microsoft.com/office/officeart/2005/8/layout/hProcess3"/>
    <dgm:cxn modelId="{C6B42D29-AA54-4DD0-B4C8-85378DEFA49B}" type="presParOf" srcId="{F22F5DDA-1C85-438F-879E-0F69CB49FABA}" destId="{8E8606D0-7100-4B89-B69D-574409A81E43}" srcOrd="1" destOrd="0" presId="urn:microsoft.com/office/officeart/2005/8/layout/hProcess3"/>
    <dgm:cxn modelId="{624B314C-8041-464E-8930-E2B95F1B09BA}" type="presParOf" srcId="{8E8606D0-7100-4B89-B69D-574409A81E43}" destId="{CACC6955-5DB0-4AEB-9C80-94479F29AA5F}" srcOrd="0" destOrd="0" presId="urn:microsoft.com/office/officeart/2005/8/layout/hProcess3"/>
    <dgm:cxn modelId="{5BF6FF7C-8FD6-4F30-9042-70DB06C33B49}" type="presParOf" srcId="{8E8606D0-7100-4B89-B69D-574409A81E43}" destId="{233D4DDB-DBE0-4CE5-8953-E5152126A6E0}" srcOrd="1" destOrd="0" presId="urn:microsoft.com/office/officeart/2005/8/layout/hProcess3"/>
    <dgm:cxn modelId="{B4E6B793-7B54-4B78-9EF1-8113FA20E817}" type="presParOf" srcId="{233D4DDB-DBE0-4CE5-8953-E5152126A6E0}" destId="{5CD65FA5-8A88-4D9F-AB7E-48E0D138C513}" srcOrd="0" destOrd="0" presId="urn:microsoft.com/office/officeart/2005/8/layout/hProcess3"/>
    <dgm:cxn modelId="{9DE362BA-F9AD-4BC8-BD83-094A4CCC7523}" type="presParOf" srcId="{233D4DDB-DBE0-4CE5-8953-E5152126A6E0}" destId="{8719F920-6496-474E-A176-E8DFABA71204}" srcOrd="1" destOrd="0" presId="urn:microsoft.com/office/officeart/2005/8/layout/hProcess3"/>
    <dgm:cxn modelId="{4C3E31B0-3BFA-456F-B3B4-A07A1EE2701D}" type="presParOf" srcId="{233D4DDB-DBE0-4CE5-8953-E5152126A6E0}" destId="{68468F34-34AB-43A1-B3F1-28F747CCEA31}" srcOrd="2" destOrd="0" presId="urn:microsoft.com/office/officeart/2005/8/layout/hProcess3"/>
    <dgm:cxn modelId="{D57FD09B-4830-4969-8F0B-9272B57DB2BE}" type="presParOf" srcId="{233D4DDB-DBE0-4CE5-8953-E5152126A6E0}" destId="{B9576CBC-2516-40A7-802E-75E28B479C1A}" srcOrd="3" destOrd="0" presId="urn:microsoft.com/office/officeart/2005/8/layout/hProcess3"/>
    <dgm:cxn modelId="{59F0D91F-A005-4EB8-ADDB-FD54EC559E56}" type="presParOf" srcId="{8E8606D0-7100-4B89-B69D-574409A81E43}" destId="{43CA55B9-5A9A-4A9B-9BE2-7DE6A86E3DEA}" srcOrd="2" destOrd="0" presId="urn:microsoft.com/office/officeart/2005/8/layout/hProcess3"/>
    <dgm:cxn modelId="{9E143C52-5E1C-4561-B523-2A1F78BA11F6}" type="presParOf" srcId="{8E8606D0-7100-4B89-B69D-574409A81E43}" destId="{2000FBFC-C83A-495D-BF40-146AE6932F07}" srcOrd="3" destOrd="0" presId="urn:microsoft.com/office/officeart/2005/8/layout/hProcess3"/>
    <dgm:cxn modelId="{C37503AE-A30D-43D8-B6E0-4EB6734CBC3D}" type="presParOf" srcId="{2000FBFC-C83A-495D-BF40-146AE6932F07}" destId="{E679B844-DDC5-45A4-AFA5-E43A562A8F9F}" srcOrd="0" destOrd="0" presId="urn:microsoft.com/office/officeart/2005/8/layout/hProcess3"/>
    <dgm:cxn modelId="{2DD715C3-33F1-4CF1-AFC9-9DC1B6E159BB}" type="presParOf" srcId="{2000FBFC-C83A-495D-BF40-146AE6932F07}" destId="{0A8CF47B-5CC5-49AC-89A2-E7EBA8296505}" srcOrd="1" destOrd="0" presId="urn:microsoft.com/office/officeart/2005/8/layout/hProcess3"/>
    <dgm:cxn modelId="{53FB133F-F781-4899-9424-A71643C318FA}" type="presParOf" srcId="{2000FBFC-C83A-495D-BF40-146AE6932F07}" destId="{0003E309-A6F1-474B-B658-350DFFB244E7}" srcOrd="2" destOrd="0" presId="urn:microsoft.com/office/officeart/2005/8/layout/hProcess3"/>
    <dgm:cxn modelId="{758D611F-AF57-4F19-A15C-BCCFC3B5677C}" type="presParOf" srcId="{2000FBFC-C83A-495D-BF40-146AE6932F07}" destId="{B0E44AAA-64A0-47F5-B4A6-7729E1DAEF7A}" srcOrd="3" destOrd="0" presId="urn:microsoft.com/office/officeart/2005/8/layout/hProcess3"/>
    <dgm:cxn modelId="{B3F64609-9EF8-4D00-8C90-5BEFAB1DECA6}" type="presParOf" srcId="{8E8606D0-7100-4B89-B69D-574409A81E43}" destId="{58A1FBF4-546E-498B-BA87-8251F0D8713B}" srcOrd="4" destOrd="0" presId="urn:microsoft.com/office/officeart/2005/8/layout/hProcess3"/>
    <dgm:cxn modelId="{5BC518A0-A75B-497A-B90D-CB856856EA51}" type="presParOf" srcId="{8E8606D0-7100-4B89-B69D-574409A81E43}" destId="{28E724E2-0F1E-49A2-A741-F0A3B269C893}" srcOrd="5" destOrd="0" presId="urn:microsoft.com/office/officeart/2005/8/layout/hProcess3"/>
    <dgm:cxn modelId="{EF8383C3-87A9-42E8-BEE7-343C549E5061}" type="presParOf" srcId="{28E724E2-0F1E-49A2-A741-F0A3B269C893}" destId="{C7C3C840-D8F4-4CDD-B565-4B42B37F95D8}" srcOrd="0" destOrd="0" presId="urn:microsoft.com/office/officeart/2005/8/layout/hProcess3"/>
    <dgm:cxn modelId="{CBC9A087-FB58-4DC2-831E-D8A2C884ED10}" type="presParOf" srcId="{28E724E2-0F1E-49A2-A741-F0A3B269C893}" destId="{20D52322-1118-41DB-8507-5CA994B77EFA}" srcOrd="1" destOrd="0" presId="urn:microsoft.com/office/officeart/2005/8/layout/hProcess3"/>
    <dgm:cxn modelId="{8F78664E-E2D1-4CF4-B1E3-1ADFAB0A21CF}" type="presParOf" srcId="{28E724E2-0F1E-49A2-A741-F0A3B269C893}" destId="{9EC9027F-8E0A-434E-9DAC-82224A9C3482}" srcOrd="2" destOrd="0" presId="urn:microsoft.com/office/officeart/2005/8/layout/hProcess3"/>
    <dgm:cxn modelId="{36619E14-3647-4123-928F-82D5FC528AA5}" type="presParOf" srcId="{28E724E2-0F1E-49A2-A741-F0A3B269C893}" destId="{9CEF04C5-C53C-40F2-A9EA-2456A49CEC4B}" srcOrd="3" destOrd="0" presId="urn:microsoft.com/office/officeart/2005/8/layout/hProcess3"/>
    <dgm:cxn modelId="{18B9C208-92F1-4158-BD17-9B720518CCA2}" type="presParOf" srcId="{8E8606D0-7100-4B89-B69D-574409A81E43}" destId="{6D24935B-E53A-45ED-B922-1AF02CDE7D23}" srcOrd="6" destOrd="0" presId="urn:microsoft.com/office/officeart/2005/8/layout/hProcess3"/>
    <dgm:cxn modelId="{F27D2645-970F-4C18-A4FF-B49971EA350B}" type="presParOf" srcId="{8E8606D0-7100-4B89-B69D-574409A81E43}" destId="{BD2CE3C3-BF5D-470B-98D9-BCC2AA34D7E2}" srcOrd="7" destOrd="0" presId="urn:microsoft.com/office/officeart/2005/8/layout/hProcess3"/>
    <dgm:cxn modelId="{9E5F813E-C72B-4BB8-934F-960AE894D5B1}" type="presParOf" srcId="{BD2CE3C3-BF5D-470B-98D9-BCC2AA34D7E2}" destId="{17B7DCB6-B563-4251-9A7C-038466614983}" srcOrd="0" destOrd="0" presId="urn:microsoft.com/office/officeart/2005/8/layout/hProcess3"/>
    <dgm:cxn modelId="{AFEDC30D-492B-4CF7-A3CA-B6552B7C3CC7}" type="presParOf" srcId="{BD2CE3C3-BF5D-470B-98D9-BCC2AA34D7E2}" destId="{21CBCF96-9C33-4A6F-B44D-3F2C194BDD32}" srcOrd="1" destOrd="0" presId="urn:microsoft.com/office/officeart/2005/8/layout/hProcess3"/>
    <dgm:cxn modelId="{6B477EF6-E081-4129-93E2-196F73F15D3C}" type="presParOf" srcId="{BD2CE3C3-BF5D-470B-98D9-BCC2AA34D7E2}" destId="{82A43C4E-DE3D-4443-BDD3-2A3154E8FBC6}" srcOrd="2" destOrd="0" presId="urn:microsoft.com/office/officeart/2005/8/layout/hProcess3"/>
    <dgm:cxn modelId="{2B8C4E5F-22BD-4B41-9559-7E0825D8E397}" type="presParOf" srcId="{BD2CE3C3-BF5D-470B-98D9-BCC2AA34D7E2}" destId="{B98D9702-E565-4038-88E5-12E78CE3F5AA}" srcOrd="3" destOrd="0" presId="urn:microsoft.com/office/officeart/2005/8/layout/hProcess3"/>
    <dgm:cxn modelId="{F74E9CC4-6B7C-4851-8837-9D7BEF49C789}" type="presParOf" srcId="{8E8606D0-7100-4B89-B69D-574409A81E43}" destId="{B456B114-4BC3-4F32-94D6-E7176302D119}" srcOrd="8" destOrd="0" presId="urn:microsoft.com/office/officeart/2005/8/layout/hProcess3"/>
    <dgm:cxn modelId="{D3368192-C37E-4892-894F-D852AC046BF4}" type="presParOf" srcId="{8E8606D0-7100-4B89-B69D-574409A81E43}" destId="{3DFF2E88-CD7D-4C74-80A1-A62AF134DBE7}" srcOrd="9" destOrd="0" presId="urn:microsoft.com/office/officeart/2005/8/layout/hProcess3"/>
    <dgm:cxn modelId="{CCE98151-8F9D-4C7A-BF7C-0E8C9531FC81}" type="presParOf" srcId="{8E8606D0-7100-4B89-B69D-574409A81E43}" destId="{82185BD0-912B-4C1B-A420-81B5D84E6C93}" srcOrd="10" destOrd="0" presId="urn:microsoft.com/office/officeart/2005/8/layout/h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CFFD67B-67F7-4438-998F-DD2DF91803B5}" type="doc">
      <dgm:prSet loTypeId="urn:microsoft.com/office/officeart/2005/8/layout/hProcess3" loCatId="process" qsTypeId="urn:microsoft.com/office/officeart/2005/8/quickstyle/simple1" qsCatId="simple" csTypeId="urn:microsoft.com/office/officeart/2005/8/colors/accent0_2" csCatId="mainScheme" phldr="1"/>
      <dgm:spPr/>
    </dgm:pt>
    <dgm:pt modelId="{74C7CACC-C275-4B9B-AB1A-3575A96C79CF}">
      <dgm:prSet phldrT="[Text]" custT="1"/>
      <dgm:spPr/>
      <dgm:t>
        <a:bodyPr/>
        <a:lstStyle/>
        <a:p>
          <a:endParaRPr lang="de-DE" sz="1100"/>
        </a:p>
      </dgm:t>
    </dgm:pt>
    <dgm:pt modelId="{8AC290D2-B5EE-4040-9DC2-BFE4EA17AD87}" type="parTrans" cxnId="{F61C03E8-2E32-42E5-AA56-2F1FA3AB84B8}">
      <dgm:prSet/>
      <dgm:spPr/>
      <dgm:t>
        <a:bodyPr/>
        <a:lstStyle/>
        <a:p>
          <a:endParaRPr lang="de-DE"/>
        </a:p>
      </dgm:t>
    </dgm:pt>
    <dgm:pt modelId="{C30EFD79-2EB3-42D0-9676-359EFB19E97C}" type="sibTrans" cxnId="{F61C03E8-2E32-42E5-AA56-2F1FA3AB84B8}">
      <dgm:prSet/>
      <dgm:spPr/>
      <dgm:t>
        <a:bodyPr/>
        <a:lstStyle/>
        <a:p>
          <a:endParaRPr lang="de-DE"/>
        </a:p>
      </dgm:t>
    </dgm:pt>
    <dgm:pt modelId="{8C50696A-C19C-4AF0-AC11-F28897747282}">
      <dgm:prSet phldrT="[Text]" custT="1"/>
      <dgm:spPr/>
      <dgm:t>
        <a:bodyPr/>
        <a:lstStyle/>
        <a:p>
          <a:endParaRPr lang="de-DE" sz="1100"/>
        </a:p>
      </dgm:t>
    </dgm:pt>
    <dgm:pt modelId="{73F0AA1B-304B-4A79-A2AE-C3FA99201CCE}" type="sibTrans" cxnId="{70FFC8CD-573E-4035-A498-5A6AD1BF6303}">
      <dgm:prSet/>
      <dgm:spPr/>
      <dgm:t>
        <a:bodyPr/>
        <a:lstStyle/>
        <a:p>
          <a:endParaRPr lang="de-DE"/>
        </a:p>
      </dgm:t>
    </dgm:pt>
    <dgm:pt modelId="{1D9895E1-593F-4036-A1A8-73E16651D6FA}" type="parTrans" cxnId="{70FFC8CD-573E-4035-A498-5A6AD1BF6303}">
      <dgm:prSet/>
      <dgm:spPr/>
      <dgm:t>
        <a:bodyPr/>
        <a:lstStyle/>
        <a:p>
          <a:endParaRPr lang="de-DE"/>
        </a:p>
      </dgm:t>
    </dgm:pt>
    <dgm:pt modelId="{169DF184-DCF9-4990-BEB8-3AF4FCFF78B7}">
      <dgm:prSet phldrT="[Text]"/>
      <dgm:spPr/>
      <dgm:t>
        <a:bodyPr/>
        <a:lstStyle/>
        <a:p>
          <a:endParaRPr lang="de-DE"/>
        </a:p>
      </dgm:t>
    </dgm:pt>
    <dgm:pt modelId="{9AC3DB1C-87CF-4D83-B9EB-4C21C8EBA5B0}" type="sibTrans" cxnId="{46714B84-BDA4-41CB-B8B8-493900BC8A40}">
      <dgm:prSet/>
      <dgm:spPr/>
      <dgm:t>
        <a:bodyPr/>
        <a:lstStyle/>
        <a:p>
          <a:endParaRPr lang="de-DE"/>
        </a:p>
      </dgm:t>
    </dgm:pt>
    <dgm:pt modelId="{658236B4-49CD-4CCE-BF56-B9B539AE1DDE}" type="parTrans" cxnId="{46714B84-BDA4-41CB-B8B8-493900BC8A40}">
      <dgm:prSet/>
      <dgm:spPr/>
      <dgm:t>
        <a:bodyPr/>
        <a:lstStyle/>
        <a:p>
          <a:endParaRPr lang="de-DE"/>
        </a:p>
      </dgm:t>
    </dgm:pt>
    <dgm:pt modelId="{8FE609E6-8B48-4CAE-B4A0-037708AF5EC6}">
      <dgm:prSet phldrT="[Text]" custT="1"/>
      <dgm:spPr/>
      <dgm:t>
        <a:bodyPr/>
        <a:lstStyle/>
        <a:p>
          <a:r>
            <a:rPr lang="de-DE" sz="1800" b="0" dirty="0">
              <a:latin typeface="Neue Plak Text" panose="020B0804030202020204" pitchFamily="34" charset="0"/>
            </a:rPr>
            <a:t>Moderne, 20. und 21. Jahrhundert</a:t>
          </a:r>
        </a:p>
      </dgm:t>
    </dgm:pt>
    <dgm:pt modelId="{71C818F1-4384-45FB-BF33-FB1EE70036F9}" type="sibTrans" cxnId="{7E4485AD-F8C7-4CE3-A92D-7D7B8C5E702F}">
      <dgm:prSet/>
      <dgm:spPr/>
      <dgm:t>
        <a:bodyPr/>
        <a:lstStyle/>
        <a:p>
          <a:endParaRPr lang="de-DE"/>
        </a:p>
      </dgm:t>
    </dgm:pt>
    <dgm:pt modelId="{B2B1C7DD-BF63-48CC-B0DB-7A9C4A1A3BC7}" type="parTrans" cxnId="{7E4485AD-F8C7-4CE3-A92D-7D7B8C5E702F}">
      <dgm:prSet/>
      <dgm:spPr/>
      <dgm:t>
        <a:bodyPr/>
        <a:lstStyle/>
        <a:p>
          <a:endParaRPr lang="de-DE"/>
        </a:p>
      </dgm:t>
    </dgm:pt>
    <dgm:pt modelId="{F22F5DDA-1C85-438F-879E-0F69CB49FABA}" type="pres">
      <dgm:prSet presAssocID="{FCFFD67B-67F7-4438-998F-DD2DF91803B5}" presName="Name0" presStyleCnt="0">
        <dgm:presLayoutVars>
          <dgm:dir/>
          <dgm:animLvl val="lvl"/>
          <dgm:resizeHandles val="exact"/>
        </dgm:presLayoutVars>
      </dgm:prSet>
      <dgm:spPr/>
    </dgm:pt>
    <dgm:pt modelId="{65472DCD-D9C2-40FD-8BF3-A2BC9C9FC3B8}" type="pres">
      <dgm:prSet presAssocID="{FCFFD67B-67F7-4438-998F-DD2DF91803B5}" presName="dummy" presStyleCnt="0"/>
      <dgm:spPr/>
    </dgm:pt>
    <dgm:pt modelId="{8E8606D0-7100-4B89-B69D-574409A81E43}" type="pres">
      <dgm:prSet presAssocID="{FCFFD67B-67F7-4438-998F-DD2DF91803B5}" presName="linH" presStyleCnt="0"/>
      <dgm:spPr/>
    </dgm:pt>
    <dgm:pt modelId="{CACC6955-5DB0-4AEB-9C80-94479F29AA5F}" type="pres">
      <dgm:prSet presAssocID="{FCFFD67B-67F7-4438-998F-DD2DF91803B5}" presName="padding1" presStyleCnt="0"/>
      <dgm:spPr/>
    </dgm:pt>
    <dgm:pt modelId="{233D4DDB-DBE0-4CE5-8953-E5152126A6E0}" type="pres">
      <dgm:prSet presAssocID="{8C50696A-C19C-4AF0-AC11-F28897747282}" presName="linV" presStyleCnt="0"/>
      <dgm:spPr/>
    </dgm:pt>
    <dgm:pt modelId="{5CD65FA5-8A88-4D9F-AB7E-48E0D138C513}" type="pres">
      <dgm:prSet presAssocID="{8C50696A-C19C-4AF0-AC11-F28897747282}" presName="spVertical1" presStyleCnt="0"/>
      <dgm:spPr/>
    </dgm:pt>
    <dgm:pt modelId="{8719F920-6496-474E-A176-E8DFABA71204}" type="pres">
      <dgm:prSet presAssocID="{8C50696A-C19C-4AF0-AC11-F28897747282}" presName="parTx" presStyleLbl="revTx" presStyleIdx="0" presStyleCnt="4" custScaleX="112675" custScaleY="169851" custLinFactX="-200000" custLinFactY="154012" custLinFactNeighborX="-231110" custLinFactNeighborY="200000">
        <dgm:presLayoutVars>
          <dgm:chMax val="0"/>
          <dgm:chPref val="0"/>
          <dgm:bulletEnabled val="1"/>
        </dgm:presLayoutVars>
      </dgm:prSet>
      <dgm:spPr/>
    </dgm:pt>
    <dgm:pt modelId="{68468F34-34AB-43A1-B3F1-28F747CCEA31}" type="pres">
      <dgm:prSet presAssocID="{8C50696A-C19C-4AF0-AC11-F28897747282}" presName="spVertical2" presStyleCnt="0"/>
      <dgm:spPr/>
    </dgm:pt>
    <dgm:pt modelId="{B9576CBC-2516-40A7-802E-75E28B479C1A}" type="pres">
      <dgm:prSet presAssocID="{8C50696A-C19C-4AF0-AC11-F28897747282}" presName="spVertical3" presStyleCnt="0"/>
      <dgm:spPr/>
    </dgm:pt>
    <dgm:pt modelId="{43CA55B9-5A9A-4A9B-9BE2-7DE6A86E3DEA}" type="pres">
      <dgm:prSet presAssocID="{73F0AA1B-304B-4A79-A2AE-C3FA99201CCE}" presName="space" presStyleCnt="0"/>
      <dgm:spPr/>
    </dgm:pt>
    <dgm:pt modelId="{2000FBFC-C83A-495D-BF40-146AE6932F07}" type="pres">
      <dgm:prSet presAssocID="{169DF184-DCF9-4990-BEB8-3AF4FCFF78B7}" presName="linV" presStyleCnt="0"/>
      <dgm:spPr/>
    </dgm:pt>
    <dgm:pt modelId="{E679B844-DDC5-45A4-AFA5-E43A562A8F9F}" type="pres">
      <dgm:prSet presAssocID="{169DF184-DCF9-4990-BEB8-3AF4FCFF78B7}" presName="spVertical1" presStyleCnt="0"/>
      <dgm:spPr/>
    </dgm:pt>
    <dgm:pt modelId="{0A8CF47B-5CC5-49AC-89A2-E7EBA8296505}" type="pres">
      <dgm:prSet presAssocID="{169DF184-DCF9-4990-BEB8-3AF4FCFF78B7}" presName="parTx" presStyleLbl="revTx" presStyleIdx="1" presStyleCnt="4" custLinFactX="158934" custLinFactY="-100000" custLinFactNeighborX="200000" custLinFactNeighborY="-141687">
        <dgm:presLayoutVars>
          <dgm:chMax val="0"/>
          <dgm:chPref val="0"/>
          <dgm:bulletEnabled val="1"/>
        </dgm:presLayoutVars>
      </dgm:prSet>
      <dgm:spPr/>
    </dgm:pt>
    <dgm:pt modelId="{0003E309-A6F1-474B-B658-350DFFB244E7}" type="pres">
      <dgm:prSet presAssocID="{169DF184-DCF9-4990-BEB8-3AF4FCFF78B7}" presName="spVertical2" presStyleCnt="0"/>
      <dgm:spPr/>
    </dgm:pt>
    <dgm:pt modelId="{B0E44AAA-64A0-47F5-B4A6-7729E1DAEF7A}" type="pres">
      <dgm:prSet presAssocID="{169DF184-DCF9-4990-BEB8-3AF4FCFF78B7}" presName="spVertical3" presStyleCnt="0"/>
      <dgm:spPr/>
    </dgm:pt>
    <dgm:pt modelId="{58A1FBF4-546E-498B-BA87-8251F0D8713B}" type="pres">
      <dgm:prSet presAssocID="{9AC3DB1C-87CF-4D83-B9EB-4C21C8EBA5B0}" presName="space" presStyleCnt="0"/>
      <dgm:spPr/>
    </dgm:pt>
    <dgm:pt modelId="{28E724E2-0F1E-49A2-A741-F0A3B269C893}" type="pres">
      <dgm:prSet presAssocID="{8FE609E6-8B48-4CAE-B4A0-037708AF5EC6}" presName="linV" presStyleCnt="0"/>
      <dgm:spPr/>
    </dgm:pt>
    <dgm:pt modelId="{C7C3C840-D8F4-4CDD-B565-4B42B37F95D8}" type="pres">
      <dgm:prSet presAssocID="{8FE609E6-8B48-4CAE-B4A0-037708AF5EC6}" presName="spVertical1" presStyleCnt="0"/>
      <dgm:spPr/>
    </dgm:pt>
    <dgm:pt modelId="{20D52322-1118-41DB-8507-5CA994B77EFA}" type="pres">
      <dgm:prSet presAssocID="{8FE609E6-8B48-4CAE-B4A0-037708AF5EC6}" presName="parTx" presStyleLbl="revTx" presStyleIdx="2" presStyleCnt="4" custScaleX="225336" custScaleY="17146" custLinFactX="-100000" custLinFactNeighborX="-197411" custLinFactNeighborY="-72936">
        <dgm:presLayoutVars>
          <dgm:chMax val="0"/>
          <dgm:chPref val="0"/>
          <dgm:bulletEnabled val="1"/>
        </dgm:presLayoutVars>
      </dgm:prSet>
      <dgm:spPr/>
    </dgm:pt>
    <dgm:pt modelId="{9EC9027F-8E0A-434E-9DAC-82224A9C3482}" type="pres">
      <dgm:prSet presAssocID="{8FE609E6-8B48-4CAE-B4A0-037708AF5EC6}" presName="spVertical2" presStyleCnt="0"/>
      <dgm:spPr/>
    </dgm:pt>
    <dgm:pt modelId="{9CEF04C5-C53C-40F2-A9EA-2456A49CEC4B}" type="pres">
      <dgm:prSet presAssocID="{8FE609E6-8B48-4CAE-B4A0-037708AF5EC6}" presName="spVertical3" presStyleCnt="0"/>
      <dgm:spPr/>
    </dgm:pt>
    <dgm:pt modelId="{6D24935B-E53A-45ED-B922-1AF02CDE7D23}" type="pres">
      <dgm:prSet presAssocID="{71C818F1-4384-45FB-BF33-FB1EE70036F9}" presName="space" presStyleCnt="0"/>
      <dgm:spPr/>
    </dgm:pt>
    <dgm:pt modelId="{BD2CE3C3-BF5D-470B-98D9-BCC2AA34D7E2}" type="pres">
      <dgm:prSet presAssocID="{74C7CACC-C275-4B9B-AB1A-3575A96C79CF}" presName="linV" presStyleCnt="0"/>
      <dgm:spPr/>
    </dgm:pt>
    <dgm:pt modelId="{17B7DCB6-B563-4251-9A7C-038466614983}" type="pres">
      <dgm:prSet presAssocID="{74C7CACC-C275-4B9B-AB1A-3575A96C79CF}" presName="spVertical1" presStyleCnt="0"/>
      <dgm:spPr/>
    </dgm:pt>
    <dgm:pt modelId="{21CBCF96-9C33-4A6F-B44D-3F2C194BDD32}" type="pres">
      <dgm:prSet presAssocID="{74C7CACC-C275-4B9B-AB1A-3575A96C79CF}" presName="parTx" presStyleLbl="revTx" presStyleIdx="3" presStyleCnt="4" custScaleY="57764" custLinFactY="77802" custLinFactNeighborX="-9681" custLinFactNeighborY="100000">
        <dgm:presLayoutVars>
          <dgm:chMax val="0"/>
          <dgm:chPref val="0"/>
          <dgm:bulletEnabled val="1"/>
        </dgm:presLayoutVars>
      </dgm:prSet>
      <dgm:spPr/>
    </dgm:pt>
    <dgm:pt modelId="{82A43C4E-DE3D-4443-BDD3-2A3154E8FBC6}" type="pres">
      <dgm:prSet presAssocID="{74C7CACC-C275-4B9B-AB1A-3575A96C79CF}" presName="spVertical2" presStyleCnt="0"/>
      <dgm:spPr/>
    </dgm:pt>
    <dgm:pt modelId="{B98D9702-E565-4038-88E5-12E78CE3F5AA}" type="pres">
      <dgm:prSet presAssocID="{74C7CACC-C275-4B9B-AB1A-3575A96C79CF}" presName="spVertical3" presStyleCnt="0"/>
      <dgm:spPr/>
    </dgm:pt>
    <dgm:pt modelId="{B456B114-4BC3-4F32-94D6-E7176302D119}" type="pres">
      <dgm:prSet presAssocID="{FCFFD67B-67F7-4438-998F-DD2DF91803B5}" presName="padding2" presStyleCnt="0"/>
      <dgm:spPr/>
    </dgm:pt>
    <dgm:pt modelId="{3DFF2E88-CD7D-4C74-80A1-A62AF134DBE7}" type="pres">
      <dgm:prSet presAssocID="{FCFFD67B-67F7-4438-998F-DD2DF91803B5}" presName="negArrow" presStyleCnt="0"/>
      <dgm:spPr/>
    </dgm:pt>
    <dgm:pt modelId="{82185BD0-912B-4C1B-A420-81B5D84E6C93}" type="pres">
      <dgm:prSet presAssocID="{FCFFD67B-67F7-4438-998F-DD2DF91803B5}" presName="backgroundArrow" presStyleLbl="node1" presStyleIdx="0" presStyleCnt="1" custScaleX="93829" custScaleY="35866" custLinFactNeighborX="62" custLinFactNeighborY="44139"/>
      <dgm:spPr>
        <a:ln>
          <a:noFill/>
        </a:ln>
      </dgm:spPr>
    </dgm:pt>
  </dgm:ptLst>
  <dgm:cxnLst>
    <dgm:cxn modelId="{EAA30D19-56FC-4AF6-9EFD-43E77316B326}" type="presOf" srcId="{8FE609E6-8B48-4CAE-B4A0-037708AF5EC6}" destId="{20D52322-1118-41DB-8507-5CA994B77EFA}" srcOrd="0" destOrd="0" presId="urn:microsoft.com/office/officeart/2005/8/layout/hProcess3"/>
    <dgm:cxn modelId="{46714B84-BDA4-41CB-B8B8-493900BC8A40}" srcId="{FCFFD67B-67F7-4438-998F-DD2DF91803B5}" destId="{169DF184-DCF9-4990-BEB8-3AF4FCFF78B7}" srcOrd="1" destOrd="0" parTransId="{658236B4-49CD-4CCE-BF56-B9B539AE1DDE}" sibTransId="{9AC3DB1C-87CF-4D83-B9EB-4C21C8EBA5B0}"/>
    <dgm:cxn modelId="{D5D46994-4172-40A4-A800-3314E97AB1BC}" type="presOf" srcId="{8C50696A-C19C-4AF0-AC11-F28897747282}" destId="{8719F920-6496-474E-A176-E8DFABA71204}" srcOrd="0" destOrd="0" presId="urn:microsoft.com/office/officeart/2005/8/layout/hProcess3"/>
    <dgm:cxn modelId="{1916D9A8-FE97-4846-9E91-2B7DD165CC87}" type="presOf" srcId="{169DF184-DCF9-4990-BEB8-3AF4FCFF78B7}" destId="{0A8CF47B-5CC5-49AC-89A2-E7EBA8296505}" srcOrd="0" destOrd="0" presId="urn:microsoft.com/office/officeart/2005/8/layout/hProcess3"/>
    <dgm:cxn modelId="{7E4485AD-F8C7-4CE3-A92D-7D7B8C5E702F}" srcId="{FCFFD67B-67F7-4438-998F-DD2DF91803B5}" destId="{8FE609E6-8B48-4CAE-B4A0-037708AF5EC6}" srcOrd="2" destOrd="0" parTransId="{B2B1C7DD-BF63-48CC-B0DB-7A9C4A1A3BC7}" sibTransId="{71C818F1-4384-45FB-BF33-FB1EE70036F9}"/>
    <dgm:cxn modelId="{58B6A8AE-DC08-461C-BDD2-7F32266C1258}" type="presOf" srcId="{74C7CACC-C275-4B9B-AB1A-3575A96C79CF}" destId="{21CBCF96-9C33-4A6F-B44D-3F2C194BDD32}" srcOrd="0" destOrd="0" presId="urn:microsoft.com/office/officeart/2005/8/layout/hProcess3"/>
    <dgm:cxn modelId="{70FFC8CD-573E-4035-A498-5A6AD1BF6303}" srcId="{FCFFD67B-67F7-4438-998F-DD2DF91803B5}" destId="{8C50696A-C19C-4AF0-AC11-F28897747282}" srcOrd="0" destOrd="0" parTransId="{1D9895E1-593F-4036-A1A8-73E16651D6FA}" sibTransId="{73F0AA1B-304B-4A79-A2AE-C3FA99201CCE}"/>
    <dgm:cxn modelId="{F61C03E8-2E32-42E5-AA56-2F1FA3AB84B8}" srcId="{FCFFD67B-67F7-4438-998F-DD2DF91803B5}" destId="{74C7CACC-C275-4B9B-AB1A-3575A96C79CF}" srcOrd="3" destOrd="0" parTransId="{8AC290D2-B5EE-4040-9DC2-BFE4EA17AD87}" sibTransId="{C30EFD79-2EB3-42D0-9676-359EFB19E97C}"/>
    <dgm:cxn modelId="{70A6F8FF-B13D-4F98-ADD7-F8B550AE43EA}" type="presOf" srcId="{FCFFD67B-67F7-4438-998F-DD2DF91803B5}" destId="{F22F5DDA-1C85-438F-879E-0F69CB49FABA}" srcOrd="0" destOrd="0" presId="urn:microsoft.com/office/officeart/2005/8/layout/hProcess3"/>
    <dgm:cxn modelId="{9DF77EA5-9CC5-405C-8519-558E1B15A3D4}" type="presParOf" srcId="{F22F5DDA-1C85-438F-879E-0F69CB49FABA}" destId="{65472DCD-D9C2-40FD-8BF3-A2BC9C9FC3B8}" srcOrd="0" destOrd="0" presId="urn:microsoft.com/office/officeart/2005/8/layout/hProcess3"/>
    <dgm:cxn modelId="{C6B42D29-AA54-4DD0-B4C8-85378DEFA49B}" type="presParOf" srcId="{F22F5DDA-1C85-438F-879E-0F69CB49FABA}" destId="{8E8606D0-7100-4B89-B69D-574409A81E43}" srcOrd="1" destOrd="0" presId="urn:microsoft.com/office/officeart/2005/8/layout/hProcess3"/>
    <dgm:cxn modelId="{624B314C-8041-464E-8930-E2B95F1B09BA}" type="presParOf" srcId="{8E8606D0-7100-4B89-B69D-574409A81E43}" destId="{CACC6955-5DB0-4AEB-9C80-94479F29AA5F}" srcOrd="0" destOrd="0" presId="urn:microsoft.com/office/officeart/2005/8/layout/hProcess3"/>
    <dgm:cxn modelId="{5BF6FF7C-8FD6-4F30-9042-70DB06C33B49}" type="presParOf" srcId="{8E8606D0-7100-4B89-B69D-574409A81E43}" destId="{233D4DDB-DBE0-4CE5-8953-E5152126A6E0}" srcOrd="1" destOrd="0" presId="urn:microsoft.com/office/officeart/2005/8/layout/hProcess3"/>
    <dgm:cxn modelId="{B4E6B793-7B54-4B78-9EF1-8113FA20E817}" type="presParOf" srcId="{233D4DDB-DBE0-4CE5-8953-E5152126A6E0}" destId="{5CD65FA5-8A88-4D9F-AB7E-48E0D138C513}" srcOrd="0" destOrd="0" presId="urn:microsoft.com/office/officeart/2005/8/layout/hProcess3"/>
    <dgm:cxn modelId="{9DE362BA-F9AD-4BC8-BD83-094A4CCC7523}" type="presParOf" srcId="{233D4DDB-DBE0-4CE5-8953-E5152126A6E0}" destId="{8719F920-6496-474E-A176-E8DFABA71204}" srcOrd="1" destOrd="0" presId="urn:microsoft.com/office/officeart/2005/8/layout/hProcess3"/>
    <dgm:cxn modelId="{4C3E31B0-3BFA-456F-B3B4-A07A1EE2701D}" type="presParOf" srcId="{233D4DDB-DBE0-4CE5-8953-E5152126A6E0}" destId="{68468F34-34AB-43A1-B3F1-28F747CCEA31}" srcOrd="2" destOrd="0" presId="urn:microsoft.com/office/officeart/2005/8/layout/hProcess3"/>
    <dgm:cxn modelId="{D57FD09B-4830-4969-8F0B-9272B57DB2BE}" type="presParOf" srcId="{233D4DDB-DBE0-4CE5-8953-E5152126A6E0}" destId="{B9576CBC-2516-40A7-802E-75E28B479C1A}" srcOrd="3" destOrd="0" presId="urn:microsoft.com/office/officeart/2005/8/layout/hProcess3"/>
    <dgm:cxn modelId="{59F0D91F-A005-4EB8-ADDB-FD54EC559E56}" type="presParOf" srcId="{8E8606D0-7100-4B89-B69D-574409A81E43}" destId="{43CA55B9-5A9A-4A9B-9BE2-7DE6A86E3DEA}" srcOrd="2" destOrd="0" presId="urn:microsoft.com/office/officeart/2005/8/layout/hProcess3"/>
    <dgm:cxn modelId="{9E143C52-5E1C-4561-B523-2A1F78BA11F6}" type="presParOf" srcId="{8E8606D0-7100-4B89-B69D-574409A81E43}" destId="{2000FBFC-C83A-495D-BF40-146AE6932F07}" srcOrd="3" destOrd="0" presId="urn:microsoft.com/office/officeart/2005/8/layout/hProcess3"/>
    <dgm:cxn modelId="{C37503AE-A30D-43D8-B6E0-4EB6734CBC3D}" type="presParOf" srcId="{2000FBFC-C83A-495D-BF40-146AE6932F07}" destId="{E679B844-DDC5-45A4-AFA5-E43A562A8F9F}" srcOrd="0" destOrd="0" presId="urn:microsoft.com/office/officeart/2005/8/layout/hProcess3"/>
    <dgm:cxn modelId="{2DD715C3-33F1-4CF1-AFC9-9DC1B6E159BB}" type="presParOf" srcId="{2000FBFC-C83A-495D-BF40-146AE6932F07}" destId="{0A8CF47B-5CC5-49AC-89A2-E7EBA8296505}" srcOrd="1" destOrd="0" presId="urn:microsoft.com/office/officeart/2005/8/layout/hProcess3"/>
    <dgm:cxn modelId="{53FB133F-F781-4899-9424-A71643C318FA}" type="presParOf" srcId="{2000FBFC-C83A-495D-BF40-146AE6932F07}" destId="{0003E309-A6F1-474B-B658-350DFFB244E7}" srcOrd="2" destOrd="0" presId="urn:microsoft.com/office/officeart/2005/8/layout/hProcess3"/>
    <dgm:cxn modelId="{758D611F-AF57-4F19-A15C-BCCFC3B5677C}" type="presParOf" srcId="{2000FBFC-C83A-495D-BF40-146AE6932F07}" destId="{B0E44AAA-64A0-47F5-B4A6-7729E1DAEF7A}" srcOrd="3" destOrd="0" presId="urn:microsoft.com/office/officeart/2005/8/layout/hProcess3"/>
    <dgm:cxn modelId="{B3F64609-9EF8-4D00-8C90-5BEFAB1DECA6}" type="presParOf" srcId="{8E8606D0-7100-4B89-B69D-574409A81E43}" destId="{58A1FBF4-546E-498B-BA87-8251F0D8713B}" srcOrd="4" destOrd="0" presId="urn:microsoft.com/office/officeart/2005/8/layout/hProcess3"/>
    <dgm:cxn modelId="{5BC518A0-A75B-497A-B90D-CB856856EA51}" type="presParOf" srcId="{8E8606D0-7100-4B89-B69D-574409A81E43}" destId="{28E724E2-0F1E-49A2-A741-F0A3B269C893}" srcOrd="5" destOrd="0" presId="urn:microsoft.com/office/officeart/2005/8/layout/hProcess3"/>
    <dgm:cxn modelId="{EF8383C3-87A9-42E8-BEE7-343C549E5061}" type="presParOf" srcId="{28E724E2-0F1E-49A2-A741-F0A3B269C893}" destId="{C7C3C840-D8F4-4CDD-B565-4B42B37F95D8}" srcOrd="0" destOrd="0" presId="urn:microsoft.com/office/officeart/2005/8/layout/hProcess3"/>
    <dgm:cxn modelId="{CBC9A087-FB58-4DC2-831E-D8A2C884ED10}" type="presParOf" srcId="{28E724E2-0F1E-49A2-A741-F0A3B269C893}" destId="{20D52322-1118-41DB-8507-5CA994B77EFA}" srcOrd="1" destOrd="0" presId="urn:microsoft.com/office/officeart/2005/8/layout/hProcess3"/>
    <dgm:cxn modelId="{8F78664E-E2D1-4CF4-B1E3-1ADFAB0A21CF}" type="presParOf" srcId="{28E724E2-0F1E-49A2-A741-F0A3B269C893}" destId="{9EC9027F-8E0A-434E-9DAC-82224A9C3482}" srcOrd="2" destOrd="0" presId="urn:microsoft.com/office/officeart/2005/8/layout/hProcess3"/>
    <dgm:cxn modelId="{36619E14-3647-4123-928F-82D5FC528AA5}" type="presParOf" srcId="{28E724E2-0F1E-49A2-A741-F0A3B269C893}" destId="{9CEF04C5-C53C-40F2-A9EA-2456A49CEC4B}" srcOrd="3" destOrd="0" presId="urn:microsoft.com/office/officeart/2005/8/layout/hProcess3"/>
    <dgm:cxn modelId="{18B9C208-92F1-4158-BD17-9B720518CCA2}" type="presParOf" srcId="{8E8606D0-7100-4B89-B69D-574409A81E43}" destId="{6D24935B-E53A-45ED-B922-1AF02CDE7D23}" srcOrd="6" destOrd="0" presId="urn:microsoft.com/office/officeart/2005/8/layout/hProcess3"/>
    <dgm:cxn modelId="{F27D2645-970F-4C18-A4FF-B49971EA350B}" type="presParOf" srcId="{8E8606D0-7100-4B89-B69D-574409A81E43}" destId="{BD2CE3C3-BF5D-470B-98D9-BCC2AA34D7E2}" srcOrd="7" destOrd="0" presId="urn:microsoft.com/office/officeart/2005/8/layout/hProcess3"/>
    <dgm:cxn modelId="{9E5F813E-C72B-4BB8-934F-960AE894D5B1}" type="presParOf" srcId="{BD2CE3C3-BF5D-470B-98D9-BCC2AA34D7E2}" destId="{17B7DCB6-B563-4251-9A7C-038466614983}" srcOrd="0" destOrd="0" presId="urn:microsoft.com/office/officeart/2005/8/layout/hProcess3"/>
    <dgm:cxn modelId="{AFEDC30D-492B-4CF7-A3CA-B6552B7C3CC7}" type="presParOf" srcId="{BD2CE3C3-BF5D-470B-98D9-BCC2AA34D7E2}" destId="{21CBCF96-9C33-4A6F-B44D-3F2C194BDD32}" srcOrd="1" destOrd="0" presId="urn:microsoft.com/office/officeart/2005/8/layout/hProcess3"/>
    <dgm:cxn modelId="{6B477EF6-E081-4129-93E2-196F73F15D3C}" type="presParOf" srcId="{BD2CE3C3-BF5D-470B-98D9-BCC2AA34D7E2}" destId="{82A43C4E-DE3D-4443-BDD3-2A3154E8FBC6}" srcOrd="2" destOrd="0" presId="urn:microsoft.com/office/officeart/2005/8/layout/hProcess3"/>
    <dgm:cxn modelId="{2B8C4E5F-22BD-4B41-9559-7E0825D8E397}" type="presParOf" srcId="{BD2CE3C3-BF5D-470B-98D9-BCC2AA34D7E2}" destId="{B98D9702-E565-4038-88E5-12E78CE3F5AA}" srcOrd="3" destOrd="0" presId="urn:microsoft.com/office/officeart/2005/8/layout/hProcess3"/>
    <dgm:cxn modelId="{F74E9CC4-6B7C-4851-8837-9D7BEF49C789}" type="presParOf" srcId="{8E8606D0-7100-4B89-B69D-574409A81E43}" destId="{B456B114-4BC3-4F32-94D6-E7176302D119}" srcOrd="8" destOrd="0" presId="urn:microsoft.com/office/officeart/2005/8/layout/hProcess3"/>
    <dgm:cxn modelId="{D3368192-C37E-4892-894F-D852AC046BF4}" type="presParOf" srcId="{8E8606D0-7100-4B89-B69D-574409A81E43}" destId="{3DFF2E88-CD7D-4C74-80A1-A62AF134DBE7}" srcOrd="9" destOrd="0" presId="urn:microsoft.com/office/officeart/2005/8/layout/hProcess3"/>
    <dgm:cxn modelId="{CCE98151-8F9D-4C7A-BF7C-0E8C9531FC81}" type="presParOf" srcId="{8E8606D0-7100-4B89-B69D-574409A81E43}" destId="{82185BD0-912B-4C1B-A420-81B5D84E6C93}" srcOrd="10" destOrd="0" presId="urn:microsoft.com/office/officeart/2005/8/layout/h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185BD0-912B-4C1B-A420-81B5D84E6C93}">
      <dsp:nvSpPr>
        <dsp:cNvPr id="0" name=""/>
        <dsp:cNvSpPr/>
      </dsp:nvSpPr>
      <dsp:spPr>
        <a:xfrm>
          <a:off x="0" y="2025142"/>
          <a:ext cx="12192000" cy="1451497"/>
        </a:xfrm>
        <a:prstGeom prst="rightArrow">
          <a:avLst/>
        </a:prstGeom>
        <a:solidFill>
          <a:schemeClr val="lt1">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1CBCF96-9C33-4A6F-B44D-3F2C194BDD32}">
      <dsp:nvSpPr>
        <dsp:cNvPr id="0" name=""/>
        <dsp:cNvSpPr/>
      </dsp:nvSpPr>
      <dsp:spPr>
        <a:xfrm>
          <a:off x="10416164" y="3742325"/>
          <a:ext cx="507503" cy="11688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11760" rIns="0" bIns="111760" numCol="1" spcCol="1270" anchor="ctr" anchorCtr="0">
          <a:noAutofit/>
        </a:bodyPr>
        <a:lstStyle/>
        <a:p>
          <a:pPr marL="0" lvl="0" indent="0" algn="ctr" defTabSz="488950">
            <a:lnSpc>
              <a:spcPct val="90000"/>
            </a:lnSpc>
            <a:spcBef>
              <a:spcPct val="0"/>
            </a:spcBef>
            <a:spcAft>
              <a:spcPct val="35000"/>
            </a:spcAft>
            <a:buNone/>
          </a:pPr>
          <a:endParaRPr lang="de-DE" sz="1100" kern="1200"/>
        </a:p>
      </dsp:txBody>
      <dsp:txXfrm>
        <a:off x="10416164" y="3742325"/>
        <a:ext cx="507503" cy="1168854"/>
      </dsp:txXfrm>
    </dsp:sp>
    <dsp:sp modelId="{0A8CF47B-5CC5-49AC-89A2-E7EBA8296505}">
      <dsp:nvSpPr>
        <dsp:cNvPr id="0" name=""/>
        <dsp:cNvSpPr/>
      </dsp:nvSpPr>
      <dsp:spPr>
        <a:xfrm>
          <a:off x="11677895" y="0"/>
          <a:ext cx="507503" cy="2023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82880" rIns="0" bIns="182880" numCol="1" spcCol="1270" anchor="ctr" anchorCtr="0">
          <a:noAutofit/>
        </a:bodyPr>
        <a:lstStyle/>
        <a:p>
          <a:pPr marL="0" lvl="0" indent="0" algn="ctr" defTabSz="800100">
            <a:lnSpc>
              <a:spcPct val="90000"/>
            </a:lnSpc>
            <a:spcBef>
              <a:spcPct val="0"/>
            </a:spcBef>
            <a:spcAft>
              <a:spcPct val="35000"/>
            </a:spcAft>
            <a:buNone/>
          </a:pPr>
          <a:endParaRPr lang="de-DE" sz="1800" kern="1200"/>
        </a:p>
      </dsp:txBody>
      <dsp:txXfrm>
        <a:off x="11677895" y="0"/>
        <a:ext cx="507503" cy="2023500"/>
      </dsp:txXfrm>
    </dsp:sp>
    <dsp:sp modelId="{8719F920-6496-474E-A176-E8DFABA71204}">
      <dsp:nvSpPr>
        <dsp:cNvPr id="0" name=""/>
        <dsp:cNvSpPr/>
      </dsp:nvSpPr>
      <dsp:spPr>
        <a:xfrm>
          <a:off x="6995060" y="2312504"/>
          <a:ext cx="571830" cy="34369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11760" rIns="0" bIns="111760" numCol="1" spcCol="1270" anchor="ctr" anchorCtr="0">
          <a:noAutofit/>
        </a:bodyPr>
        <a:lstStyle/>
        <a:p>
          <a:pPr marL="0" lvl="0" indent="0" algn="ctr" defTabSz="488950">
            <a:lnSpc>
              <a:spcPct val="90000"/>
            </a:lnSpc>
            <a:spcBef>
              <a:spcPct val="0"/>
            </a:spcBef>
            <a:spcAft>
              <a:spcPct val="35000"/>
            </a:spcAft>
            <a:buNone/>
          </a:pPr>
          <a:endParaRPr lang="de-DE" sz="1100" kern="1200"/>
        </a:p>
      </dsp:txBody>
      <dsp:txXfrm>
        <a:off x="6995060" y="2312504"/>
        <a:ext cx="571830" cy="3436934"/>
      </dsp:txXfrm>
    </dsp:sp>
    <dsp:sp modelId="{87817909-25D1-4E23-A905-F172D38330DA}">
      <dsp:nvSpPr>
        <dsp:cNvPr id="0" name=""/>
        <dsp:cNvSpPr/>
      </dsp:nvSpPr>
      <dsp:spPr>
        <a:xfrm>
          <a:off x="3980258" y="4242625"/>
          <a:ext cx="3851467" cy="9862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82880" rIns="0" bIns="182880" numCol="1" spcCol="1270" anchor="ctr" anchorCtr="0">
          <a:noAutofit/>
        </a:bodyPr>
        <a:lstStyle/>
        <a:p>
          <a:pPr marL="0" lvl="0" indent="0" algn="ctr" defTabSz="800100">
            <a:lnSpc>
              <a:spcPct val="90000"/>
            </a:lnSpc>
            <a:spcBef>
              <a:spcPct val="0"/>
            </a:spcBef>
            <a:spcAft>
              <a:spcPct val="35000"/>
            </a:spcAft>
            <a:buNone/>
          </a:pPr>
          <a:r>
            <a:rPr lang="de-DE" sz="1800" b="1" kern="1200" dirty="0">
              <a:latin typeface="FreightText Pro Book" panose="02000603060000020004" pitchFamily="50" charset="0"/>
            </a:rPr>
            <a:t>Anti</a:t>
          </a:r>
        </a:p>
        <a:p>
          <a:pPr marL="0" lvl="0" indent="0" algn="ctr" defTabSz="800100">
            <a:lnSpc>
              <a:spcPct val="90000"/>
            </a:lnSpc>
            <a:spcBef>
              <a:spcPct val="0"/>
            </a:spcBef>
            <a:spcAft>
              <a:spcPct val="35000"/>
            </a:spcAft>
            <a:buNone/>
          </a:pPr>
          <a:r>
            <a:rPr lang="de-DE" sz="1800" b="1" kern="1200" dirty="0">
              <a:latin typeface="FreightText Pro Book" panose="02000603060000020004" pitchFamily="50" charset="0"/>
            </a:rPr>
            <a:t>800 </a:t>
          </a:r>
          <a:endParaRPr lang="de-DE" sz="1800" b="1" kern="1200" dirty="0"/>
        </a:p>
      </dsp:txBody>
      <dsp:txXfrm>
        <a:off x="3980258" y="4242625"/>
        <a:ext cx="3851467" cy="986213"/>
      </dsp:txXfrm>
    </dsp:sp>
    <dsp:sp modelId="{1C5FF92C-6B3B-45A1-85B8-3C81C43F5CAE}">
      <dsp:nvSpPr>
        <dsp:cNvPr id="0" name=""/>
        <dsp:cNvSpPr/>
      </dsp:nvSpPr>
      <dsp:spPr>
        <a:xfrm>
          <a:off x="0" y="0"/>
          <a:ext cx="4139242" cy="6476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1920" rIns="0" bIns="121920" numCol="1" spcCol="1270" anchor="ctr" anchorCtr="0">
          <a:noAutofit/>
        </a:bodyPr>
        <a:lstStyle/>
        <a:p>
          <a:pPr marL="0" lvl="0" indent="0" algn="ctr" defTabSz="533400">
            <a:lnSpc>
              <a:spcPct val="90000"/>
            </a:lnSpc>
            <a:spcBef>
              <a:spcPct val="0"/>
            </a:spcBef>
            <a:spcAft>
              <a:spcPct val="35000"/>
            </a:spcAft>
            <a:buNone/>
          </a:pPr>
          <a:r>
            <a:rPr lang="de-DE" sz="1200" b="1" kern="1200">
              <a:latin typeface="FreightText Pro Book" panose="02000603060000020004" pitchFamily="50" charset="0"/>
            </a:rPr>
            <a:t>Frühgeschichte</a:t>
          </a:r>
        </a:p>
        <a:p>
          <a:pPr marL="0" lvl="0" indent="0" algn="ctr" defTabSz="533400">
            <a:lnSpc>
              <a:spcPct val="90000"/>
            </a:lnSpc>
            <a:spcBef>
              <a:spcPct val="0"/>
            </a:spcBef>
            <a:spcAft>
              <a:spcPct val="35000"/>
            </a:spcAft>
            <a:buNone/>
          </a:pPr>
          <a:r>
            <a:rPr lang="de-DE" sz="1200" b="1" kern="1200">
              <a:latin typeface="FreightText Pro Book" panose="02000603060000020004" pitchFamily="50" charset="0"/>
            </a:rPr>
            <a:t>9.000 – 3.000 v.Chr.</a:t>
          </a:r>
        </a:p>
      </dsp:txBody>
      <dsp:txXfrm>
        <a:off x="0" y="0"/>
        <a:ext cx="4139242" cy="6476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185BD0-912B-4C1B-A420-81B5D84E6C93}">
      <dsp:nvSpPr>
        <dsp:cNvPr id="0" name=""/>
        <dsp:cNvSpPr/>
      </dsp:nvSpPr>
      <dsp:spPr>
        <a:xfrm>
          <a:off x="0" y="1873978"/>
          <a:ext cx="12192000" cy="1430569"/>
        </a:xfrm>
        <a:prstGeom prst="rightArrow">
          <a:avLst/>
        </a:prstGeom>
        <a:solidFill>
          <a:schemeClr val="lt1">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1CBCF96-9C33-4A6F-B44D-3F2C194BDD32}">
      <dsp:nvSpPr>
        <dsp:cNvPr id="0" name=""/>
        <dsp:cNvSpPr/>
      </dsp:nvSpPr>
      <dsp:spPr>
        <a:xfrm>
          <a:off x="8654846" y="3659378"/>
          <a:ext cx="2113359" cy="11520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11760" rIns="0" bIns="111760" numCol="1" spcCol="1270" anchor="ctr" anchorCtr="0">
          <a:noAutofit/>
        </a:bodyPr>
        <a:lstStyle/>
        <a:p>
          <a:pPr marL="0" lvl="0" indent="0" algn="ctr" defTabSz="488950">
            <a:lnSpc>
              <a:spcPct val="90000"/>
            </a:lnSpc>
            <a:spcBef>
              <a:spcPct val="0"/>
            </a:spcBef>
            <a:spcAft>
              <a:spcPct val="35000"/>
            </a:spcAft>
            <a:buNone/>
          </a:pPr>
          <a:endParaRPr lang="de-DE" sz="1100" kern="1200"/>
        </a:p>
      </dsp:txBody>
      <dsp:txXfrm>
        <a:off x="8654846" y="3659378"/>
        <a:ext cx="2113359" cy="1152001"/>
      </dsp:txXfrm>
    </dsp:sp>
    <dsp:sp modelId="{0A8CF47B-5CC5-49AC-89A2-E7EBA8296505}">
      <dsp:nvSpPr>
        <dsp:cNvPr id="0" name=""/>
        <dsp:cNvSpPr/>
      </dsp:nvSpPr>
      <dsp:spPr>
        <a:xfrm>
          <a:off x="10078640" y="0"/>
          <a:ext cx="2113359" cy="1994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538480" rIns="0" bIns="538480" numCol="1" spcCol="1270" anchor="ctr" anchorCtr="0">
          <a:noAutofit/>
        </a:bodyPr>
        <a:lstStyle/>
        <a:p>
          <a:pPr marL="0" lvl="0" indent="0" algn="ctr" defTabSz="2355850">
            <a:lnSpc>
              <a:spcPct val="90000"/>
            </a:lnSpc>
            <a:spcBef>
              <a:spcPct val="0"/>
            </a:spcBef>
            <a:spcAft>
              <a:spcPct val="35000"/>
            </a:spcAft>
            <a:buNone/>
          </a:pPr>
          <a:endParaRPr lang="de-DE" sz="5300" kern="1200"/>
        </a:p>
      </dsp:txBody>
      <dsp:txXfrm>
        <a:off x="10078640" y="0"/>
        <a:ext cx="2113359" cy="1994325"/>
      </dsp:txXfrm>
    </dsp:sp>
    <dsp:sp modelId="{6E4CB168-3F5E-4223-A112-670FCE9FD6EF}">
      <dsp:nvSpPr>
        <dsp:cNvPr id="0" name=""/>
        <dsp:cNvSpPr/>
      </dsp:nvSpPr>
      <dsp:spPr>
        <a:xfrm>
          <a:off x="377937" y="515005"/>
          <a:ext cx="1858445" cy="5040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82880" rIns="0" bIns="182880" numCol="1" spcCol="1270" anchor="ctr" anchorCtr="0">
          <a:noAutofit/>
        </a:bodyPr>
        <a:lstStyle/>
        <a:p>
          <a:pPr marL="0" lvl="0" indent="0" algn="l" defTabSz="800100">
            <a:lnSpc>
              <a:spcPct val="90000"/>
            </a:lnSpc>
            <a:spcBef>
              <a:spcPct val="0"/>
            </a:spcBef>
            <a:spcAft>
              <a:spcPct val="35000"/>
            </a:spcAft>
            <a:buNone/>
          </a:pPr>
          <a:r>
            <a:rPr lang="de-DE" sz="1800" b="1" kern="1200" dirty="0">
              <a:latin typeface="Neue Plak Text" panose="020B0804030202020204" pitchFamily="34" charset="0"/>
            </a:rPr>
            <a:t>Mittelalter 500 – 1500 n.Chr.</a:t>
          </a:r>
        </a:p>
      </dsp:txBody>
      <dsp:txXfrm>
        <a:off x="377937" y="515005"/>
        <a:ext cx="1858445" cy="504005"/>
      </dsp:txXfrm>
    </dsp:sp>
    <dsp:sp modelId="{8719F920-6496-474E-A176-E8DFABA71204}">
      <dsp:nvSpPr>
        <dsp:cNvPr id="0" name=""/>
        <dsp:cNvSpPr/>
      </dsp:nvSpPr>
      <dsp:spPr>
        <a:xfrm>
          <a:off x="0" y="2221182"/>
          <a:ext cx="2381227" cy="33873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11760" rIns="0" bIns="111760" numCol="1" spcCol="1270" anchor="ctr" anchorCtr="0">
          <a:noAutofit/>
        </a:bodyPr>
        <a:lstStyle/>
        <a:p>
          <a:pPr marL="0" lvl="0" indent="0" algn="ctr" defTabSz="488950">
            <a:lnSpc>
              <a:spcPct val="90000"/>
            </a:lnSpc>
            <a:spcBef>
              <a:spcPct val="0"/>
            </a:spcBef>
            <a:spcAft>
              <a:spcPct val="35000"/>
            </a:spcAft>
            <a:buNone/>
          </a:pPr>
          <a:endParaRPr lang="de-DE" sz="1100" kern="1200"/>
        </a:p>
      </dsp:txBody>
      <dsp:txXfrm>
        <a:off x="0" y="2221182"/>
        <a:ext cx="2381227" cy="33873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185BD0-912B-4C1B-A420-81B5D84E6C93}">
      <dsp:nvSpPr>
        <dsp:cNvPr id="0" name=""/>
        <dsp:cNvSpPr/>
      </dsp:nvSpPr>
      <dsp:spPr>
        <a:xfrm>
          <a:off x="0" y="1873978"/>
          <a:ext cx="12192000" cy="1430569"/>
        </a:xfrm>
        <a:prstGeom prst="rightArrow">
          <a:avLst/>
        </a:prstGeom>
        <a:solidFill>
          <a:schemeClr val="lt1">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1CBCF96-9C33-4A6F-B44D-3F2C194BDD32}">
      <dsp:nvSpPr>
        <dsp:cNvPr id="0" name=""/>
        <dsp:cNvSpPr/>
      </dsp:nvSpPr>
      <dsp:spPr>
        <a:xfrm>
          <a:off x="8746258" y="3659378"/>
          <a:ext cx="2030015" cy="11520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11760" rIns="0" bIns="111760" numCol="1" spcCol="1270" anchor="ctr" anchorCtr="0">
          <a:noAutofit/>
        </a:bodyPr>
        <a:lstStyle/>
        <a:p>
          <a:pPr marL="0" lvl="0" indent="0" algn="ctr" defTabSz="488950">
            <a:lnSpc>
              <a:spcPct val="90000"/>
            </a:lnSpc>
            <a:spcBef>
              <a:spcPct val="0"/>
            </a:spcBef>
            <a:spcAft>
              <a:spcPct val="35000"/>
            </a:spcAft>
            <a:buNone/>
          </a:pPr>
          <a:endParaRPr lang="de-DE" sz="1100" kern="1200"/>
        </a:p>
      </dsp:txBody>
      <dsp:txXfrm>
        <a:off x="8746258" y="3659378"/>
        <a:ext cx="2030015" cy="1152001"/>
      </dsp:txXfrm>
    </dsp:sp>
    <dsp:sp modelId="{0A8CF47B-5CC5-49AC-89A2-E7EBA8296505}">
      <dsp:nvSpPr>
        <dsp:cNvPr id="0" name=""/>
        <dsp:cNvSpPr/>
      </dsp:nvSpPr>
      <dsp:spPr>
        <a:xfrm>
          <a:off x="10161984" y="0"/>
          <a:ext cx="2030015" cy="1994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538480" rIns="0" bIns="538480" numCol="1" spcCol="1270" anchor="ctr" anchorCtr="0">
          <a:noAutofit/>
        </a:bodyPr>
        <a:lstStyle/>
        <a:p>
          <a:pPr marL="0" lvl="0" indent="0" algn="ctr" defTabSz="2355850">
            <a:lnSpc>
              <a:spcPct val="90000"/>
            </a:lnSpc>
            <a:spcBef>
              <a:spcPct val="0"/>
            </a:spcBef>
            <a:spcAft>
              <a:spcPct val="35000"/>
            </a:spcAft>
            <a:buNone/>
          </a:pPr>
          <a:endParaRPr lang="de-DE" sz="5300" kern="1200"/>
        </a:p>
      </dsp:txBody>
      <dsp:txXfrm>
        <a:off x="10161984" y="0"/>
        <a:ext cx="2030015" cy="1994324"/>
      </dsp:txXfrm>
    </dsp:sp>
    <dsp:sp modelId="{C23E064D-68A7-47CC-903B-6679EA519FBB}">
      <dsp:nvSpPr>
        <dsp:cNvPr id="0" name=""/>
        <dsp:cNvSpPr/>
      </dsp:nvSpPr>
      <dsp:spPr>
        <a:xfrm>
          <a:off x="660787" y="3821118"/>
          <a:ext cx="2430415" cy="6307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82880" rIns="0" bIns="182880" numCol="1" spcCol="1270" anchor="ctr" anchorCtr="0">
          <a:noAutofit/>
        </a:bodyPr>
        <a:lstStyle/>
        <a:p>
          <a:pPr marL="0" lvl="0" indent="0" algn="l" defTabSz="800100">
            <a:lnSpc>
              <a:spcPct val="90000"/>
            </a:lnSpc>
            <a:spcBef>
              <a:spcPct val="0"/>
            </a:spcBef>
            <a:spcAft>
              <a:spcPct val="35000"/>
            </a:spcAft>
            <a:buNone/>
          </a:pPr>
          <a:r>
            <a:rPr lang="de-DE" sz="1800" b="1" kern="1200" dirty="0">
              <a:latin typeface="Neue Plak Text" panose="020B0804030202020204" pitchFamily="34" charset="0"/>
            </a:rPr>
            <a:t>Neuzeit 15.-19. Jahrhundert</a:t>
          </a:r>
        </a:p>
      </dsp:txBody>
      <dsp:txXfrm>
        <a:off x="660787" y="3821118"/>
        <a:ext cx="2430415" cy="630785"/>
      </dsp:txXfrm>
    </dsp:sp>
    <dsp:sp modelId="{8719F920-6496-474E-A176-E8DFABA71204}">
      <dsp:nvSpPr>
        <dsp:cNvPr id="0" name=""/>
        <dsp:cNvSpPr/>
      </dsp:nvSpPr>
      <dsp:spPr>
        <a:xfrm>
          <a:off x="0" y="2221182"/>
          <a:ext cx="2287320" cy="33873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11760" rIns="0" bIns="111760" numCol="1" spcCol="1270" anchor="ctr" anchorCtr="0">
          <a:noAutofit/>
        </a:bodyPr>
        <a:lstStyle/>
        <a:p>
          <a:pPr marL="0" lvl="0" indent="0" algn="ctr" defTabSz="488950">
            <a:lnSpc>
              <a:spcPct val="90000"/>
            </a:lnSpc>
            <a:spcBef>
              <a:spcPct val="0"/>
            </a:spcBef>
            <a:spcAft>
              <a:spcPct val="35000"/>
            </a:spcAft>
            <a:buNone/>
          </a:pPr>
          <a:endParaRPr lang="de-DE" sz="1100" kern="1200"/>
        </a:p>
      </dsp:txBody>
      <dsp:txXfrm>
        <a:off x="0" y="2221182"/>
        <a:ext cx="2287320" cy="33873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185BD0-912B-4C1B-A420-81B5D84E6C93}">
      <dsp:nvSpPr>
        <dsp:cNvPr id="0" name=""/>
        <dsp:cNvSpPr/>
      </dsp:nvSpPr>
      <dsp:spPr>
        <a:xfrm>
          <a:off x="0" y="1873978"/>
          <a:ext cx="12192000" cy="1430569"/>
        </a:xfrm>
        <a:prstGeom prst="rightArrow">
          <a:avLst/>
        </a:prstGeom>
        <a:solidFill>
          <a:schemeClr val="lt1">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1CBCF96-9C33-4A6F-B44D-3F2C194BDD32}">
      <dsp:nvSpPr>
        <dsp:cNvPr id="0" name=""/>
        <dsp:cNvSpPr/>
      </dsp:nvSpPr>
      <dsp:spPr>
        <a:xfrm>
          <a:off x="8922553" y="3659378"/>
          <a:ext cx="1869281" cy="11520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11760" rIns="0" bIns="111760" numCol="1" spcCol="1270" anchor="ctr" anchorCtr="0">
          <a:noAutofit/>
        </a:bodyPr>
        <a:lstStyle/>
        <a:p>
          <a:pPr marL="0" lvl="0" indent="0" algn="ctr" defTabSz="488950">
            <a:lnSpc>
              <a:spcPct val="90000"/>
            </a:lnSpc>
            <a:spcBef>
              <a:spcPct val="0"/>
            </a:spcBef>
            <a:spcAft>
              <a:spcPct val="35000"/>
            </a:spcAft>
            <a:buNone/>
          </a:pPr>
          <a:endParaRPr lang="de-DE" sz="1100" kern="1200"/>
        </a:p>
      </dsp:txBody>
      <dsp:txXfrm>
        <a:off x="8922553" y="3659378"/>
        <a:ext cx="1869281" cy="1152001"/>
      </dsp:txXfrm>
    </dsp:sp>
    <dsp:sp modelId="{20D52322-1118-41DB-8507-5CA994B77EFA}">
      <dsp:nvSpPr>
        <dsp:cNvPr id="0" name=""/>
        <dsp:cNvSpPr/>
      </dsp:nvSpPr>
      <dsp:spPr>
        <a:xfrm>
          <a:off x="4527742" y="1240042"/>
          <a:ext cx="3018291" cy="2167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1920" rIns="0" bIns="121920" numCol="1" spcCol="1270" anchor="ctr" anchorCtr="0">
          <a:noAutofit/>
        </a:bodyPr>
        <a:lstStyle/>
        <a:p>
          <a:pPr marL="0" lvl="0" indent="0" algn="ctr" defTabSz="533400">
            <a:lnSpc>
              <a:spcPct val="90000"/>
            </a:lnSpc>
            <a:spcBef>
              <a:spcPct val="0"/>
            </a:spcBef>
            <a:spcAft>
              <a:spcPct val="35000"/>
            </a:spcAft>
            <a:buNone/>
          </a:pPr>
          <a:r>
            <a:rPr lang="de-DE" sz="1200" kern="1200">
              <a:latin typeface="FreightText Pro Book" panose="02000603060000020004" pitchFamily="50" charset="0"/>
            </a:rPr>
            <a:t>M</a:t>
          </a:r>
        </a:p>
      </dsp:txBody>
      <dsp:txXfrm>
        <a:off x="4527742" y="1240042"/>
        <a:ext cx="3018291" cy="216763"/>
      </dsp:txXfrm>
    </dsp:sp>
    <dsp:sp modelId="{0A8CF47B-5CC5-49AC-89A2-E7EBA8296505}">
      <dsp:nvSpPr>
        <dsp:cNvPr id="0" name=""/>
        <dsp:cNvSpPr/>
      </dsp:nvSpPr>
      <dsp:spPr>
        <a:xfrm>
          <a:off x="10177719" y="0"/>
          <a:ext cx="1869281" cy="1994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538480" rIns="0" bIns="538480" numCol="1" spcCol="1270" anchor="ctr" anchorCtr="0">
          <a:noAutofit/>
        </a:bodyPr>
        <a:lstStyle/>
        <a:p>
          <a:pPr marL="0" lvl="0" indent="0" algn="ctr" defTabSz="2355850">
            <a:lnSpc>
              <a:spcPct val="90000"/>
            </a:lnSpc>
            <a:spcBef>
              <a:spcPct val="0"/>
            </a:spcBef>
            <a:spcAft>
              <a:spcPct val="35000"/>
            </a:spcAft>
            <a:buNone/>
          </a:pPr>
          <a:endParaRPr lang="de-DE" sz="5300" kern="1200"/>
        </a:p>
      </dsp:txBody>
      <dsp:txXfrm>
        <a:off x="10177719" y="0"/>
        <a:ext cx="1869281" cy="1994325"/>
      </dsp:txXfrm>
    </dsp:sp>
    <dsp:sp modelId="{8719F920-6496-474E-A176-E8DFABA71204}">
      <dsp:nvSpPr>
        <dsp:cNvPr id="0" name=""/>
        <dsp:cNvSpPr/>
      </dsp:nvSpPr>
      <dsp:spPr>
        <a:xfrm>
          <a:off x="0" y="2221182"/>
          <a:ext cx="2106212" cy="33873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11760" rIns="0" bIns="111760" numCol="1" spcCol="1270" anchor="ctr" anchorCtr="0">
          <a:noAutofit/>
        </a:bodyPr>
        <a:lstStyle/>
        <a:p>
          <a:pPr marL="0" lvl="0" indent="0" algn="ctr" defTabSz="488950">
            <a:lnSpc>
              <a:spcPct val="90000"/>
            </a:lnSpc>
            <a:spcBef>
              <a:spcPct val="0"/>
            </a:spcBef>
            <a:spcAft>
              <a:spcPct val="35000"/>
            </a:spcAft>
            <a:buNone/>
          </a:pPr>
          <a:endParaRPr lang="de-DE" sz="1100" kern="1200"/>
        </a:p>
      </dsp:txBody>
      <dsp:txXfrm>
        <a:off x="0" y="2221182"/>
        <a:ext cx="2106212" cy="338738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185BD0-912B-4C1B-A420-81B5D84E6C93}">
      <dsp:nvSpPr>
        <dsp:cNvPr id="0" name=""/>
        <dsp:cNvSpPr/>
      </dsp:nvSpPr>
      <dsp:spPr>
        <a:xfrm>
          <a:off x="0" y="1873978"/>
          <a:ext cx="12192000" cy="1430569"/>
        </a:xfrm>
        <a:prstGeom prst="rightArrow">
          <a:avLst/>
        </a:prstGeom>
        <a:solidFill>
          <a:schemeClr val="lt1">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1CBCF96-9C33-4A6F-B44D-3F2C194BDD32}">
      <dsp:nvSpPr>
        <dsp:cNvPr id="0" name=""/>
        <dsp:cNvSpPr/>
      </dsp:nvSpPr>
      <dsp:spPr>
        <a:xfrm>
          <a:off x="9141290" y="3659378"/>
          <a:ext cx="1669851" cy="11520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11760" rIns="0" bIns="111760" numCol="1" spcCol="1270" anchor="ctr" anchorCtr="0">
          <a:noAutofit/>
        </a:bodyPr>
        <a:lstStyle/>
        <a:p>
          <a:pPr marL="0" lvl="0" indent="0" algn="ctr" defTabSz="488950">
            <a:lnSpc>
              <a:spcPct val="90000"/>
            </a:lnSpc>
            <a:spcBef>
              <a:spcPct val="0"/>
            </a:spcBef>
            <a:spcAft>
              <a:spcPct val="35000"/>
            </a:spcAft>
            <a:buNone/>
          </a:pPr>
          <a:endParaRPr lang="de-DE" sz="1100" kern="1200"/>
        </a:p>
      </dsp:txBody>
      <dsp:txXfrm>
        <a:off x="9141290" y="3659378"/>
        <a:ext cx="1669851" cy="1152001"/>
      </dsp:txXfrm>
    </dsp:sp>
    <dsp:sp modelId="{20D52322-1118-41DB-8507-5CA994B77EFA}">
      <dsp:nvSpPr>
        <dsp:cNvPr id="0" name=""/>
        <dsp:cNvSpPr/>
      </dsp:nvSpPr>
      <dsp:spPr>
        <a:xfrm>
          <a:off x="239879" y="383300"/>
          <a:ext cx="3762776" cy="3419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82880" rIns="0" bIns="182880" numCol="1" spcCol="1270" anchor="ctr" anchorCtr="0">
          <a:noAutofit/>
        </a:bodyPr>
        <a:lstStyle/>
        <a:p>
          <a:pPr marL="0" lvl="0" indent="0" algn="ctr" defTabSz="800100">
            <a:lnSpc>
              <a:spcPct val="90000"/>
            </a:lnSpc>
            <a:spcBef>
              <a:spcPct val="0"/>
            </a:spcBef>
            <a:spcAft>
              <a:spcPct val="35000"/>
            </a:spcAft>
            <a:buNone/>
          </a:pPr>
          <a:r>
            <a:rPr lang="de-DE" sz="1800" b="0" kern="1200" dirty="0">
              <a:latin typeface="Neue Plak Text" panose="020B0804030202020204" pitchFamily="34" charset="0"/>
            </a:rPr>
            <a:t>Moderne, 20. und 21. Jahrhundert</a:t>
          </a:r>
        </a:p>
      </dsp:txBody>
      <dsp:txXfrm>
        <a:off x="239879" y="383300"/>
        <a:ext cx="3762776" cy="341946"/>
      </dsp:txXfrm>
    </dsp:sp>
    <dsp:sp modelId="{0A8CF47B-5CC5-49AC-89A2-E7EBA8296505}">
      <dsp:nvSpPr>
        <dsp:cNvPr id="0" name=""/>
        <dsp:cNvSpPr/>
      </dsp:nvSpPr>
      <dsp:spPr>
        <a:xfrm>
          <a:off x="9196044" y="0"/>
          <a:ext cx="1669851" cy="1994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538480" rIns="0" bIns="538480" numCol="1" spcCol="1270" anchor="ctr" anchorCtr="0">
          <a:noAutofit/>
        </a:bodyPr>
        <a:lstStyle/>
        <a:p>
          <a:pPr marL="0" lvl="0" indent="0" algn="ctr" defTabSz="2355850">
            <a:lnSpc>
              <a:spcPct val="90000"/>
            </a:lnSpc>
            <a:spcBef>
              <a:spcPct val="0"/>
            </a:spcBef>
            <a:spcAft>
              <a:spcPct val="35000"/>
            </a:spcAft>
            <a:buNone/>
          </a:pPr>
          <a:endParaRPr lang="de-DE" sz="5300" kern="1200"/>
        </a:p>
      </dsp:txBody>
      <dsp:txXfrm>
        <a:off x="9196044" y="0"/>
        <a:ext cx="1669851" cy="1994325"/>
      </dsp:txXfrm>
    </dsp:sp>
    <dsp:sp modelId="{8719F920-6496-474E-A176-E8DFABA71204}">
      <dsp:nvSpPr>
        <dsp:cNvPr id="0" name=""/>
        <dsp:cNvSpPr/>
      </dsp:nvSpPr>
      <dsp:spPr>
        <a:xfrm>
          <a:off x="0" y="2221182"/>
          <a:ext cx="1881505" cy="33873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11760" rIns="0" bIns="111760" numCol="1" spcCol="1270" anchor="ctr" anchorCtr="0">
          <a:noAutofit/>
        </a:bodyPr>
        <a:lstStyle/>
        <a:p>
          <a:pPr marL="0" lvl="0" indent="0" algn="ctr" defTabSz="488950">
            <a:lnSpc>
              <a:spcPct val="90000"/>
            </a:lnSpc>
            <a:spcBef>
              <a:spcPct val="0"/>
            </a:spcBef>
            <a:spcAft>
              <a:spcPct val="35000"/>
            </a:spcAft>
            <a:buNone/>
          </a:pPr>
          <a:endParaRPr lang="de-DE" sz="1100" kern="1200"/>
        </a:p>
      </dsp:txBody>
      <dsp:txXfrm>
        <a:off x="0" y="2221182"/>
        <a:ext cx="1881505" cy="338738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5.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848DDF5D-9FAB-1264-3C35-1FB955B5479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F251713F-715E-B1B8-C6C9-E19DF73949A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7DB9E5A-0281-42B9-831D-29110479DF5C}" type="datetimeFigureOut">
              <a:rPr lang="de-DE" smtClean="0"/>
              <a:t>22.04.2026</a:t>
            </a:fld>
            <a:endParaRPr lang="de-DE"/>
          </a:p>
        </p:txBody>
      </p:sp>
      <p:sp>
        <p:nvSpPr>
          <p:cNvPr id="4" name="Fußzeilenplatzhalter 3">
            <a:extLst>
              <a:ext uri="{FF2B5EF4-FFF2-40B4-BE49-F238E27FC236}">
                <a16:creationId xmlns:a16="http://schemas.microsoft.com/office/drawing/2014/main" id="{FB7B285C-4E30-BCBB-5B8A-1C20A00CF57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FE9F1591-B18F-6CD1-26C4-7CC1739DAAC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4F6FDB7-274C-4E68-9624-9E2EC0AC1786}" type="slidenum">
              <a:rPr lang="de-DE" smtClean="0"/>
              <a:t>‹Nr.›</a:t>
            </a:fld>
            <a:endParaRPr lang="de-DE"/>
          </a:p>
        </p:txBody>
      </p:sp>
    </p:spTree>
    <p:extLst>
      <p:ext uri="{BB962C8B-B14F-4D97-AF65-F5344CB8AC3E}">
        <p14:creationId xmlns:p14="http://schemas.microsoft.com/office/powerpoint/2010/main" val="624541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BCBA64-ECC8-4978-8891-8DF2B1FB534C}" type="datetimeFigureOut">
              <a:rPr lang="de-DE" smtClean="0"/>
              <a:t>22.04.2026</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5F42F7-6364-4D22-9CE0-F57BEDCBB657}" type="slidenum">
              <a:rPr lang="de-DE" smtClean="0"/>
              <a:t>‹Nr.›</a:t>
            </a:fld>
            <a:endParaRPr lang="de-DE"/>
          </a:p>
        </p:txBody>
      </p:sp>
    </p:spTree>
    <p:extLst>
      <p:ext uri="{BB962C8B-B14F-4D97-AF65-F5344CB8AC3E}">
        <p14:creationId xmlns:p14="http://schemas.microsoft.com/office/powerpoint/2010/main" val="743100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197716-9617-BCCA-E1DE-0636DD9D608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A865F73-8641-BC12-E098-EA5BD01C4709}"/>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E18E4624-A222-1FD4-9771-26D4B29D650B}"/>
              </a:ext>
            </a:extLst>
          </p:cNvPr>
          <p:cNvSpPr>
            <a:spLocks noGrp="1"/>
          </p:cNvSpPr>
          <p:nvPr>
            <p:ph type="body" idx="1"/>
          </p:nvPr>
        </p:nvSpPr>
        <p:spPr/>
        <p:txBody>
          <a:bodyPr/>
          <a:lstStyle/>
          <a:p>
            <a:pPr marL="171450" indent="-171450">
              <a:buFont typeface="Arial" panose="020B0604020202020204" pitchFamily="34" charset="0"/>
              <a:buChar char="•"/>
            </a:pPr>
            <a:endParaRPr lang="de-DE" dirty="0"/>
          </a:p>
        </p:txBody>
      </p:sp>
      <p:sp>
        <p:nvSpPr>
          <p:cNvPr id="4" name="Foliennummernplatzhalter 3">
            <a:extLst>
              <a:ext uri="{FF2B5EF4-FFF2-40B4-BE49-F238E27FC236}">
                <a16:creationId xmlns:a16="http://schemas.microsoft.com/office/drawing/2014/main" id="{5411B1DA-9C12-3A8B-497E-870B71C459D7}"/>
              </a:ext>
            </a:extLst>
          </p:cNvPr>
          <p:cNvSpPr>
            <a:spLocks noGrp="1"/>
          </p:cNvSpPr>
          <p:nvPr>
            <p:ph type="sldNum" sz="quarter" idx="5"/>
          </p:nvPr>
        </p:nvSpPr>
        <p:spPr/>
        <p:txBody>
          <a:bodyPr/>
          <a:lstStyle/>
          <a:p>
            <a:fld id="{27666E0F-443F-8B4B-998E-90E85D0072D1}" type="slidenum">
              <a:rPr lang="de-DE" smtClean="0"/>
              <a:t>1</a:t>
            </a:fld>
            <a:endParaRPr lang="de-DE"/>
          </a:p>
        </p:txBody>
      </p:sp>
    </p:spTree>
    <p:extLst>
      <p:ext uri="{BB962C8B-B14F-4D97-AF65-F5344CB8AC3E}">
        <p14:creationId xmlns:p14="http://schemas.microsoft.com/office/powerpoint/2010/main" val="19075944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C2060B-86F0-56D3-25B9-878F781D6B9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C6112FB-208E-4A52-E5B5-4106FC24DB81}"/>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9046047C-3895-0B3F-6017-10DC6A74CF12}"/>
              </a:ext>
            </a:extLst>
          </p:cNvPr>
          <p:cNvSpPr>
            <a:spLocks noGrp="1"/>
          </p:cNvSpPr>
          <p:nvPr>
            <p:ph type="body" idx="1"/>
          </p:nvPr>
        </p:nvSpPr>
        <p:spPr/>
        <p:txBody>
          <a:bodyPr/>
          <a:lstStyle/>
          <a:p>
            <a:r>
              <a:rPr lang="de-DE" b="1" dirty="0"/>
              <a:t>Zusammenfassung aller Erkenntnisse über die Geschichte des Bauens (als Ergänzung zu den Erkenntnissen der TN)</a:t>
            </a:r>
          </a:p>
          <a:p>
            <a:pPr marL="571500" indent="-571500" algn="l">
              <a:lnSpc>
                <a:spcPct val="120000"/>
              </a:lnSpc>
              <a:buFont typeface="Arial" panose="020B0604020202020204" pitchFamily="34" charset="0"/>
              <a:buChar char="•"/>
            </a:pPr>
            <a:r>
              <a:rPr lang="de-DE" dirty="0">
                <a:latin typeface="Neue Plak Text" panose="020B0804030202020204" pitchFamily="34" charset="0"/>
              </a:rPr>
              <a:t>Die Menge der verfügbaren Energie beeinflusst Innovation und Fortschritt/Rückschritt</a:t>
            </a:r>
          </a:p>
          <a:p>
            <a:pPr marL="571500" indent="-571500" algn="l">
              <a:lnSpc>
                <a:spcPct val="120000"/>
              </a:lnSpc>
              <a:buFont typeface="Arial" panose="020B0604020202020204" pitchFamily="34" charset="0"/>
              <a:buChar char="•"/>
            </a:pPr>
            <a:r>
              <a:rPr lang="de-DE" dirty="0">
                <a:latin typeface="Neue Plak Text" panose="020B0804030202020204" pitchFamily="34" charset="0"/>
              </a:rPr>
              <a:t>Wir können  von alten Bautechniken lernen (z.B. den Römern)</a:t>
            </a:r>
          </a:p>
          <a:p>
            <a:pPr marL="571500" indent="-571500" algn="l">
              <a:lnSpc>
                <a:spcPct val="170000"/>
              </a:lnSpc>
              <a:buFont typeface="Arial" panose="020B0604020202020204" pitchFamily="34" charset="0"/>
              <a:buChar char="•"/>
            </a:pPr>
            <a:r>
              <a:rPr lang="de-DE" dirty="0">
                <a:latin typeface="Neue Plak Text" panose="020B0804030202020204" pitchFamily="34" charset="0"/>
              </a:rPr>
              <a:t>Bauhandwerk gibt es seit dem Mittelalter, heute ein Industrieberuf</a:t>
            </a:r>
          </a:p>
          <a:p>
            <a:pPr marL="571500" indent="-571500" algn="l">
              <a:buFont typeface="Arial" panose="020B0604020202020204" pitchFamily="34" charset="0"/>
              <a:buChar char="•"/>
            </a:pPr>
            <a:r>
              <a:rPr lang="de-DE" dirty="0">
                <a:latin typeface="Neue Plak Text" panose="020B0804030202020204" pitchFamily="34" charset="0"/>
              </a:rPr>
              <a:t>Die Industrialisierung war eine Zäsur: Energieboom, Mechanisierung und Standardisierung, Erfindung des Zements</a:t>
            </a:r>
          </a:p>
          <a:p>
            <a:pPr marL="0" indent="0">
              <a:buFont typeface="Arial" panose="020B0604020202020204" pitchFamily="34" charset="0"/>
              <a:buNone/>
            </a:pPr>
            <a:endParaRPr lang="de-DE" b="0" dirty="0"/>
          </a:p>
        </p:txBody>
      </p:sp>
      <p:sp>
        <p:nvSpPr>
          <p:cNvPr id="4" name="Foliennummernplatzhalter 3">
            <a:extLst>
              <a:ext uri="{FF2B5EF4-FFF2-40B4-BE49-F238E27FC236}">
                <a16:creationId xmlns:a16="http://schemas.microsoft.com/office/drawing/2014/main" id="{A12B3AD5-7E29-EA79-C25E-FDAD67818196}"/>
              </a:ext>
            </a:extLst>
          </p:cNvPr>
          <p:cNvSpPr>
            <a:spLocks noGrp="1"/>
          </p:cNvSpPr>
          <p:nvPr>
            <p:ph type="sldNum" sz="quarter" idx="5"/>
          </p:nvPr>
        </p:nvSpPr>
        <p:spPr/>
        <p:txBody>
          <a:bodyPr/>
          <a:lstStyle/>
          <a:p>
            <a:fld id="{1C5F42F7-6364-4D22-9CE0-F57BEDCBB657}" type="slidenum">
              <a:rPr lang="de-DE" smtClean="0"/>
              <a:t>10</a:t>
            </a:fld>
            <a:endParaRPr lang="de-DE"/>
          </a:p>
        </p:txBody>
      </p:sp>
    </p:spTree>
    <p:extLst>
      <p:ext uri="{BB962C8B-B14F-4D97-AF65-F5344CB8AC3E}">
        <p14:creationId xmlns:p14="http://schemas.microsoft.com/office/powerpoint/2010/main" val="29149040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6EA6C1-4F1C-53CD-8EE6-9CD037204D6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F883FC0-4B62-F820-706C-7A858C17F6F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6E99CE6-3CE9-BE7C-8028-7F8EC2C5BE7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a:extLst>
              <a:ext uri="{FF2B5EF4-FFF2-40B4-BE49-F238E27FC236}">
                <a16:creationId xmlns:a16="http://schemas.microsoft.com/office/drawing/2014/main" id="{55CDED23-E916-4192-DA9D-F10E118A86FA}"/>
              </a:ext>
            </a:extLst>
          </p:cNvPr>
          <p:cNvSpPr>
            <a:spLocks noGrp="1"/>
          </p:cNvSpPr>
          <p:nvPr>
            <p:ph type="sldNum" sz="quarter" idx="5"/>
          </p:nvPr>
        </p:nvSpPr>
        <p:spPr/>
        <p:txBody>
          <a:bodyPr/>
          <a:lstStyle/>
          <a:p>
            <a:fld id="{1C5F42F7-6364-4D22-9CE0-F57BEDCBB657}" type="slidenum">
              <a:rPr lang="de-DE" smtClean="0"/>
              <a:t>11</a:t>
            </a:fld>
            <a:endParaRPr lang="de-DE"/>
          </a:p>
        </p:txBody>
      </p:sp>
    </p:spTree>
    <p:extLst>
      <p:ext uri="{BB962C8B-B14F-4D97-AF65-F5344CB8AC3E}">
        <p14:creationId xmlns:p14="http://schemas.microsoft.com/office/powerpoint/2010/main" val="13663893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B0ECC6-1C21-E98B-5E80-628D894DDD4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1C30A6E-1BA9-F622-61A3-5B133679BD36}"/>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7344F4F6-CEEE-D02F-A622-C4C4C10E59AA}"/>
              </a:ext>
            </a:extLst>
          </p:cNvPr>
          <p:cNvSpPr>
            <a:spLocks noGrp="1"/>
          </p:cNvSpPr>
          <p:nvPr>
            <p:ph type="body" idx="1"/>
          </p:nvPr>
        </p:nvSpPr>
        <p:spPr/>
        <p:txBody>
          <a:bodyPr/>
          <a:lstStyle/>
          <a:p>
            <a:r>
              <a:rPr lang="de-DE" dirty="0"/>
              <a:t>TN fragen, was ist Energie. Antworten sammeln, dann Folie durchgehen. </a:t>
            </a:r>
          </a:p>
          <a:p>
            <a:endParaRPr lang="de-DE" dirty="0"/>
          </a:p>
          <a:p>
            <a:r>
              <a:rPr lang="de-DE" dirty="0"/>
              <a:t>Was ist Energie? </a:t>
            </a:r>
          </a:p>
          <a:p>
            <a:pPr marL="171450" indent="-171450">
              <a:buFont typeface="Arial" panose="020B0604020202020204" pitchFamily="34" charset="0"/>
              <a:buChar char="•"/>
            </a:pPr>
            <a:r>
              <a:rPr lang="de-DE" dirty="0"/>
              <a:t>Energie ist die Fähigkeit, Arbeit zu verrichten oder Wärme abzugeben. </a:t>
            </a:r>
          </a:p>
          <a:p>
            <a:pPr marL="171450" indent="-171450">
              <a:buFont typeface="Arial" panose="020B0604020202020204" pitchFamily="34" charset="0"/>
              <a:buChar char="•"/>
            </a:pPr>
            <a:r>
              <a:rPr lang="de-DE" dirty="0"/>
              <a:t>Sie ist Nahrung für Menschen und Tiere</a:t>
            </a:r>
          </a:p>
          <a:p>
            <a:pPr marL="171450" indent="-171450">
              <a:buFont typeface="Arial" panose="020B0604020202020204" pitchFamily="34" charset="0"/>
              <a:buChar char="•"/>
            </a:pPr>
            <a:r>
              <a:rPr lang="de-DE" dirty="0"/>
              <a:t>Arbeit, um Nahrung zu produzieren</a:t>
            </a:r>
          </a:p>
          <a:p>
            <a:pPr marL="171450" indent="-171450">
              <a:buFont typeface="Arial" panose="020B0604020202020204" pitchFamily="34" charset="0"/>
              <a:buChar char="•"/>
            </a:pPr>
            <a:r>
              <a:rPr lang="de-DE" dirty="0"/>
              <a:t>Brennstoffe wie Holz, Dung, Kohle, Gas, Öl</a:t>
            </a:r>
          </a:p>
          <a:p>
            <a:pPr marL="171450" indent="-171450">
              <a:buFont typeface="Arial" panose="020B0604020202020204" pitchFamily="34" charset="0"/>
              <a:buChar char="•"/>
            </a:pPr>
            <a:r>
              <a:rPr lang="de-DE" dirty="0"/>
              <a:t>Neben Hitze und Muskelkraft später auch Gewinnung durch Dampfmaschine und Verbrenner, Elektrizität, Kernkraft</a:t>
            </a:r>
          </a:p>
          <a:p>
            <a:pPr marL="171450" indent="-171450">
              <a:buFont typeface="Arial" panose="020B0604020202020204" pitchFamily="34" charset="0"/>
              <a:buChar char="•"/>
            </a:pPr>
            <a:r>
              <a:rPr lang="de-DE" dirty="0"/>
              <a:t>Heute auch Gewinnung </a:t>
            </a:r>
            <a:r>
              <a:rPr lang="de-DE" dirty="0" err="1"/>
              <a:t>druch</a:t>
            </a:r>
            <a:r>
              <a:rPr lang="de-DE" dirty="0"/>
              <a:t> Wind und Solar</a:t>
            </a:r>
          </a:p>
          <a:p>
            <a:pPr marL="171450" indent="-171450">
              <a:buFont typeface="Arial" panose="020B0604020202020204" pitchFamily="34" charset="0"/>
              <a:buChar char="•"/>
            </a:pPr>
            <a:endParaRPr lang="de-DE" dirty="0"/>
          </a:p>
          <a:p>
            <a:endParaRPr lang="de-DE" dirty="0"/>
          </a:p>
          <a:p>
            <a:r>
              <a:rPr lang="de-DE" dirty="0"/>
              <a:t>Quellen: </a:t>
            </a:r>
          </a:p>
          <a:p>
            <a:pPr marL="171450" indent="-171450">
              <a:buFont typeface="Arial" panose="020B0604020202020204" pitchFamily="34" charset="0"/>
              <a:buChar char="•"/>
            </a:pPr>
            <a:r>
              <a:rPr lang="de-DE" dirty="0"/>
              <a:t>https://studyflix.de/ingenieurwissenschaften/was-ist-energie-4442</a:t>
            </a:r>
          </a:p>
          <a:p>
            <a:pPr marL="171450" indent="-171450">
              <a:buFont typeface="Arial" panose="020B0604020202020204" pitchFamily="34" charset="0"/>
              <a:buChar char="•"/>
            </a:pPr>
            <a:r>
              <a:rPr lang="de-DE" dirty="0"/>
              <a:t>Calder, Barnabas (2021): Architecture. </a:t>
            </a:r>
            <a:r>
              <a:rPr lang="de-DE" dirty="0" err="1"/>
              <a:t>From</a:t>
            </a:r>
            <a:r>
              <a:rPr lang="de-DE" dirty="0"/>
              <a:t> </a:t>
            </a:r>
            <a:r>
              <a:rPr lang="de-DE" dirty="0" err="1"/>
              <a:t>Prehistory</a:t>
            </a:r>
            <a:r>
              <a:rPr lang="de-DE" dirty="0"/>
              <a:t> </a:t>
            </a:r>
            <a:r>
              <a:rPr lang="de-DE" dirty="0" err="1"/>
              <a:t>to</a:t>
            </a:r>
            <a:r>
              <a:rPr lang="de-DE" dirty="0"/>
              <a:t> Climate Emergency</a:t>
            </a:r>
          </a:p>
          <a:p>
            <a:endParaRPr lang="de-DE" dirty="0"/>
          </a:p>
          <a:p>
            <a:endParaRPr lang="de-DE" dirty="0"/>
          </a:p>
        </p:txBody>
      </p:sp>
      <p:sp>
        <p:nvSpPr>
          <p:cNvPr id="4" name="Foliennummernplatzhalter 3">
            <a:extLst>
              <a:ext uri="{FF2B5EF4-FFF2-40B4-BE49-F238E27FC236}">
                <a16:creationId xmlns:a16="http://schemas.microsoft.com/office/drawing/2014/main" id="{B1F4927A-71CC-3F69-6C8B-3DC31D0A7D23}"/>
              </a:ext>
            </a:extLst>
          </p:cNvPr>
          <p:cNvSpPr>
            <a:spLocks noGrp="1"/>
          </p:cNvSpPr>
          <p:nvPr>
            <p:ph type="sldNum" sz="quarter" idx="5"/>
          </p:nvPr>
        </p:nvSpPr>
        <p:spPr/>
        <p:txBody>
          <a:bodyPr/>
          <a:lstStyle/>
          <a:p>
            <a:fld id="{1C5F42F7-6364-4D22-9CE0-F57BEDCBB657}" type="slidenum">
              <a:rPr lang="de-DE" smtClean="0"/>
              <a:t>12</a:t>
            </a:fld>
            <a:endParaRPr lang="de-DE"/>
          </a:p>
        </p:txBody>
      </p:sp>
    </p:spTree>
    <p:extLst>
      <p:ext uri="{BB962C8B-B14F-4D97-AF65-F5344CB8AC3E}">
        <p14:creationId xmlns:p14="http://schemas.microsoft.com/office/powerpoint/2010/main" val="39626619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r>
              <a:rPr lang="de-DE" b="1" dirty="0"/>
              <a:t>Energieverbrauch über die Zeit: </a:t>
            </a:r>
          </a:p>
          <a:p>
            <a:pPr marL="171450" indent="-171450">
              <a:buFont typeface="Arial" panose="020B0604020202020204" pitchFamily="34" charset="0"/>
              <a:buChar char="•"/>
            </a:pPr>
            <a:r>
              <a:rPr lang="de-DE" dirty="0"/>
              <a:t>Früher wurde Material lokal beschafft – heute reisen billige Materialien zu den Baustellen</a:t>
            </a:r>
          </a:p>
          <a:p>
            <a:pPr marL="171450" indent="-171450">
              <a:buFont typeface="Arial" panose="020B0604020202020204" pitchFamily="34" charset="0"/>
              <a:buChar char="•"/>
            </a:pPr>
            <a:r>
              <a:rPr lang="de-DE" dirty="0"/>
              <a:t>Vor der Dampfmaschine wurde alles entweder von Menschen oder Tieren transportiert. Je mehr Menschen und Tiere arbeiteten, desto mehr Nahrung benötigten sie und desto mehr Land für die Nahrungsmittelherstellung pro Kopf wurde benötigt. </a:t>
            </a:r>
          </a:p>
          <a:p>
            <a:pPr marL="171450" indent="-171450">
              <a:buFont typeface="Arial" panose="020B0604020202020204" pitchFamily="34" charset="0"/>
              <a:buChar char="•"/>
            </a:pPr>
            <a:r>
              <a:rPr lang="de-DE" dirty="0"/>
              <a:t>Um 1900 herum: Dampfmaschinen erledigten die Arbeit von 90 Millionen Arbeitern, oder durchschnittlich 2 Arbeiter pro Einwohner (hier England, Wales und Schottland). Tier- und Menschenmuskeln machten 1900 4% des Energieverbrauchs aus, Kohle 95,5 %. </a:t>
            </a:r>
          </a:p>
          <a:p>
            <a:pPr marL="171450" indent="-171450">
              <a:buFont typeface="Arial" panose="020B0604020202020204" pitchFamily="34" charset="0"/>
              <a:buChar char="•"/>
            </a:pPr>
            <a:r>
              <a:rPr lang="de-DE" b="0" dirty="0"/>
              <a:t>0,075 kW × 8 Stunden = 0,6 Kilowattstunden (kWh) pro Arbeitstag. Das entspricht etwa dem Energiebedarf einer kleinen Glühbirne (75 W) für 8 Stunden</a:t>
            </a:r>
          </a:p>
          <a:p>
            <a:pPr marL="171450" indent="-171450">
              <a:buFont typeface="Arial" panose="020B0604020202020204" pitchFamily="34" charset="0"/>
              <a:buChar char="•"/>
            </a:pPr>
            <a:r>
              <a:rPr lang="de-DE" b="0" dirty="0"/>
              <a:t>Beispiel: 1 Tonne Zement in den 1960‘er: Muskelkraft eines Arbeiters, der 10h/Tag, 6 Tage/Woche, 11 Jahre arbeitet. Oder: Jahresproduktion Feuerholz von 3.000 qm Fläche (vorindustriell). Gleiches gilt für Stahl und Glas</a:t>
            </a: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Quelle: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(Calder, Barnabas (2021): Architecture. </a:t>
            </a:r>
            <a:r>
              <a:rPr lang="de-DE" dirty="0" err="1"/>
              <a:t>From</a:t>
            </a:r>
            <a:r>
              <a:rPr lang="de-DE" dirty="0"/>
              <a:t> </a:t>
            </a:r>
            <a:r>
              <a:rPr lang="de-DE" dirty="0" err="1"/>
              <a:t>Prehistory</a:t>
            </a:r>
            <a:r>
              <a:rPr lang="de-DE" dirty="0"/>
              <a:t> </a:t>
            </a:r>
            <a:r>
              <a:rPr lang="de-DE" dirty="0" err="1"/>
              <a:t>to</a:t>
            </a:r>
            <a:r>
              <a:rPr lang="de-DE" dirty="0"/>
              <a:t> Climate Emergency)</a:t>
            </a:r>
          </a:p>
          <a:p>
            <a:endParaRPr lang="de-DE" dirty="0"/>
          </a:p>
          <a:p>
            <a:endParaRPr lang="de-DE" dirty="0"/>
          </a:p>
        </p:txBody>
      </p:sp>
      <p:sp>
        <p:nvSpPr>
          <p:cNvPr id="4" name="Foliennummernplatzhalter 3"/>
          <p:cNvSpPr>
            <a:spLocks noGrp="1"/>
          </p:cNvSpPr>
          <p:nvPr>
            <p:ph type="sldNum" sz="quarter" idx="5"/>
          </p:nvPr>
        </p:nvSpPr>
        <p:spPr/>
        <p:txBody>
          <a:bodyPr/>
          <a:lstStyle/>
          <a:p>
            <a:fld id="{1C5F42F7-6364-4D22-9CE0-F57BEDCBB657}" type="slidenum">
              <a:rPr lang="de-DE" smtClean="0"/>
              <a:t>13</a:t>
            </a:fld>
            <a:endParaRPr lang="de-DE"/>
          </a:p>
        </p:txBody>
      </p:sp>
    </p:spTree>
    <p:extLst>
      <p:ext uri="{BB962C8B-B14F-4D97-AF65-F5344CB8AC3E}">
        <p14:creationId xmlns:p14="http://schemas.microsoft.com/office/powerpoint/2010/main" val="20964454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a:t>Schätzfrage an die TN: Wie viel Muskelkraft gemessen in Arbeitsjahres bräuchte man für die Herstellung des benötigten Zements für einen Kilometer Autobahn? </a:t>
            </a:r>
          </a:p>
          <a:p>
            <a:pPr marL="171450" indent="-171450">
              <a:buFont typeface="Arial" panose="020B0604020202020204" pitchFamily="34" charset="0"/>
              <a:buChar char="•"/>
            </a:pPr>
            <a:r>
              <a:rPr lang="de-DE" dirty="0"/>
              <a:t>Detaillierte Aufschlüsselung der Berechnung siehe nächste Folie</a:t>
            </a:r>
          </a:p>
        </p:txBody>
      </p:sp>
      <p:sp>
        <p:nvSpPr>
          <p:cNvPr id="4" name="Foliennummernplatzhalter 3"/>
          <p:cNvSpPr>
            <a:spLocks noGrp="1"/>
          </p:cNvSpPr>
          <p:nvPr>
            <p:ph type="sldNum" sz="quarter" idx="5"/>
          </p:nvPr>
        </p:nvSpPr>
        <p:spPr/>
        <p:txBody>
          <a:bodyPr/>
          <a:lstStyle/>
          <a:p>
            <a:fld id="{1C5F42F7-6364-4D22-9CE0-F57BEDCBB657}" type="slidenum">
              <a:rPr lang="de-DE" smtClean="0"/>
              <a:t>14</a:t>
            </a:fld>
            <a:endParaRPr lang="de-DE"/>
          </a:p>
        </p:txBody>
      </p:sp>
    </p:spTree>
    <p:extLst>
      <p:ext uri="{BB962C8B-B14F-4D97-AF65-F5344CB8AC3E}">
        <p14:creationId xmlns:p14="http://schemas.microsoft.com/office/powerpoint/2010/main" val="25490549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0" dirty="0"/>
              <a:t>1 Tonne Zement : 2.614kwh Energieverbrauch</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0" dirty="0"/>
              <a:t>2614x1875= 4.901.250 </a:t>
            </a:r>
            <a:r>
              <a:rPr lang="de-DE" b="0" dirty="0" err="1"/>
              <a:t>kwh</a:t>
            </a:r>
            <a:r>
              <a:rPr lang="de-DE" b="0" dirty="0"/>
              <a:t> für 1.875 Tonnen Zement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0" dirty="0"/>
              <a:t>4.901.250 / 0,075=65.450.000 h Arbeit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0" dirty="0"/>
              <a:t>65.450.000/10/6/53=20.550,3145 Jahre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0" dirty="0"/>
              <a:t>Für 1 Kilometer vierspurige Beton-Autobahn brauchst du ca. 1.875 Tonnen Zement.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0" dirty="0"/>
          </a:p>
          <a:p>
            <a:pPr>
              <a:buNone/>
            </a:pPr>
            <a:r>
              <a:rPr lang="de-DE" b="0" dirty="0"/>
              <a:t>Annahmen für 1 km Autobahn (zweispurig je Richtung):</a:t>
            </a:r>
          </a:p>
          <a:p>
            <a:pPr>
              <a:buFont typeface="Arial" panose="020B0604020202020204" pitchFamily="34" charset="0"/>
              <a:buChar char="•"/>
            </a:pPr>
            <a:r>
              <a:rPr lang="de-DE" b="0" dirty="0"/>
              <a:t>Länge: 1.000 Meter</a:t>
            </a:r>
          </a:p>
          <a:p>
            <a:pPr>
              <a:buFont typeface="Arial" panose="020B0604020202020204" pitchFamily="34" charset="0"/>
              <a:buChar char="•"/>
            </a:pPr>
            <a:r>
              <a:rPr lang="de-DE" b="0" dirty="0"/>
              <a:t>Breite: ca. 25 Meter (inkl. Standstreifen, Mittelstreifen usw.)</a:t>
            </a:r>
          </a:p>
          <a:p>
            <a:pPr>
              <a:buFont typeface="Arial" panose="020B0604020202020204" pitchFamily="34" charset="0"/>
              <a:buChar char="•"/>
            </a:pPr>
            <a:r>
              <a:rPr lang="de-DE" b="0" dirty="0"/>
              <a:t>Betondicke: ca. 25 cm (0,25 m)</a:t>
            </a:r>
          </a:p>
          <a:p>
            <a:pPr>
              <a:buNone/>
            </a:pPr>
            <a:r>
              <a:rPr lang="de-DE" b="0" dirty="0"/>
              <a:t>➡️ Volumen des Betons:</a:t>
            </a:r>
          </a:p>
          <a:p>
            <a:pPr>
              <a:buNone/>
            </a:pPr>
            <a:r>
              <a:rPr lang="de-DE" b="0" dirty="0"/>
              <a:t>1.000 m×25 m×0,25 m=6.250 m31.000 \</a:t>
            </a:r>
            <a:r>
              <a:rPr lang="de-DE" b="0" dirty="0" err="1"/>
              <a:t>text</a:t>
            </a:r>
            <a:r>
              <a:rPr lang="de-DE" b="0" dirty="0"/>
              <a:t>{ m} \</a:t>
            </a:r>
            <a:r>
              <a:rPr lang="de-DE" b="0" dirty="0" err="1"/>
              <a:t>times</a:t>
            </a:r>
            <a:r>
              <a:rPr lang="de-DE" b="0" dirty="0"/>
              <a:t> 25 \</a:t>
            </a:r>
            <a:r>
              <a:rPr lang="de-DE" b="0" dirty="0" err="1"/>
              <a:t>text</a:t>
            </a:r>
            <a:r>
              <a:rPr lang="de-DE" b="0" dirty="0"/>
              <a:t>{ m} \</a:t>
            </a:r>
            <a:r>
              <a:rPr lang="de-DE" b="0" dirty="0" err="1"/>
              <a:t>times</a:t>
            </a:r>
            <a:r>
              <a:rPr lang="de-DE" b="0" dirty="0"/>
              <a:t> 0,25 \</a:t>
            </a:r>
            <a:r>
              <a:rPr lang="de-DE" b="0" dirty="0" err="1"/>
              <a:t>text</a:t>
            </a:r>
            <a:r>
              <a:rPr lang="de-DE" b="0" dirty="0"/>
              <a:t>{ m} = 6.250 \</a:t>
            </a:r>
            <a:r>
              <a:rPr lang="de-DE" b="0" dirty="0" err="1"/>
              <a:t>text</a:t>
            </a:r>
            <a:r>
              <a:rPr lang="de-DE" b="0" dirty="0"/>
              <a:t>{ m}^31.000 m×25 m×0,25 m=6.250 m3</a:t>
            </a:r>
          </a:p>
          <a:p>
            <a:pPr>
              <a:buNone/>
            </a:pPr>
            <a:endParaRPr lang="de-DE" b="0" dirty="0"/>
          </a:p>
          <a:p>
            <a:pPr>
              <a:buNone/>
            </a:pPr>
            <a:r>
              <a:rPr lang="de-DE" b="0" dirty="0"/>
              <a:t>Zementanteil im Beton:</a:t>
            </a:r>
          </a:p>
          <a:p>
            <a:pPr>
              <a:buFont typeface="Arial" panose="020B0604020202020204" pitchFamily="34" charset="0"/>
              <a:buChar char="•"/>
            </a:pPr>
            <a:r>
              <a:rPr lang="de-DE" b="0" dirty="0"/>
              <a:t>Im Schnitt sind in 1 m³ Beton ca. 300 kg Zement enthalten (kann je nach Rezeptur variieren).</a:t>
            </a:r>
          </a:p>
          <a:p>
            <a:pPr>
              <a:buNone/>
            </a:pPr>
            <a:r>
              <a:rPr lang="de-DE" b="0" dirty="0"/>
              <a:t>6.250 m3×300 kg=1.875.000 kg=∗∗1.875TonnenZement∗∗6.250 \</a:t>
            </a:r>
            <a:r>
              <a:rPr lang="de-DE" b="0" dirty="0" err="1"/>
              <a:t>text</a:t>
            </a:r>
            <a:r>
              <a:rPr lang="de-DE" b="0" dirty="0"/>
              <a:t>{ m}^3 \</a:t>
            </a:r>
            <a:r>
              <a:rPr lang="de-DE" b="0" dirty="0" err="1"/>
              <a:t>times</a:t>
            </a:r>
            <a:r>
              <a:rPr lang="de-DE" b="0" dirty="0"/>
              <a:t> 300 \</a:t>
            </a:r>
            <a:r>
              <a:rPr lang="de-DE" b="0" dirty="0" err="1"/>
              <a:t>text</a:t>
            </a:r>
            <a:r>
              <a:rPr lang="de-DE" b="0" dirty="0"/>
              <a:t>{ kg} = 1.875.000 \</a:t>
            </a:r>
            <a:r>
              <a:rPr lang="de-DE" b="0" dirty="0" err="1"/>
              <a:t>text</a:t>
            </a:r>
            <a:r>
              <a:rPr lang="de-DE" b="0" dirty="0"/>
              <a:t>{ kg} = **1.875 Tonnen Zement**6.250 m3×300 kg=1.875.000 kg=∗∗1.875TonnenZement∗∗</a:t>
            </a:r>
          </a:p>
          <a:p>
            <a:pPr>
              <a:buNone/>
            </a:pPr>
            <a:endParaRPr lang="de-DE" b="0" dirty="0"/>
          </a:p>
          <a:p>
            <a:pPr>
              <a:buNone/>
            </a:pPr>
            <a:r>
              <a:rPr lang="de-DE" b="0" dirty="0"/>
              <a:t>Ergebnis:</a:t>
            </a:r>
          </a:p>
          <a:p>
            <a:pPr>
              <a:buNone/>
            </a:pPr>
            <a:r>
              <a:rPr lang="de-DE" b="0" dirty="0"/>
              <a:t>Für 1 Kilometer vierspurige Beton-Autobahn brauchst du ca. 1.875 Tonnen Zement.</a:t>
            </a:r>
          </a:p>
          <a:p>
            <a:r>
              <a:rPr lang="de-DE" b="0" dirty="0"/>
              <a:t>Bei Asphaltstraßen ist der Zementbedarf deutlich geringer, da Zement dort nur indirekt (z. B. für Unterbau oder Brücken) verwendet wird.</a:t>
            </a:r>
          </a:p>
          <a:p>
            <a:endParaRPr lang="de-DE" dirty="0"/>
          </a:p>
          <a:p>
            <a:endParaRPr lang="de-DE" dirty="0"/>
          </a:p>
        </p:txBody>
      </p:sp>
      <p:sp>
        <p:nvSpPr>
          <p:cNvPr id="4" name="Foliennummernplatzhalter 3"/>
          <p:cNvSpPr>
            <a:spLocks noGrp="1"/>
          </p:cNvSpPr>
          <p:nvPr>
            <p:ph type="sldNum" sz="quarter" idx="5"/>
          </p:nvPr>
        </p:nvSpPr>
        <p:spPr/>
        <p:txBody>
          <a:bodyPr/>
          <a:lstStyle/>
          <a:p>
            <a:fld id="{1C5F42F7-6364-4D22-9CE0-F57BEDCBB657}" type="slidenum">
              <a:rPr lang="de-DE" smtClean="0"/>
              <a:t>15</a:t>
            </a:fld>
            <a:endParaRPr lang="de-DE"/>
          </a:p>
        </p:txBody>
      </p:sp>
    </p:spTree>
    <p:extLst>
      <p:ext uri="{BB962C8B-B14F-4D97-AF65-F5344CB8AC3E}">
        <p14:creationId xmlns:p14="http://schemas.microsoft.com/office/powerpoint/2010/main" val="37339559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r>
              <a:rPr lang="de-DE" dirty="0"/>
              <a:t>Fragen/Unklarheiten/Diskussionsbedarf klären</a:t>
            </a:r>
          </a:p>
        </p:txBody>
      </p:sp>
      <p:sp>
        <p:nvSpPr>
          <p:cNvPr id="4" name="Foliennummernplatzhalter 3"/>
          <p:cNvSpPr>
            <a:spLocks noGrp="1"/>
          </p:cNvSpPr>
          <p:nvPr>
            <p:ph type="sldNum" sz="quarter" idx="5"/>
          </p:nvPr>
        </p:nvSpPr>
        <p:spPr/>
        <p:txBody>
          <a:bodyPr/>
          <a:lstStyle/>
          <a:p>
            <a:fld id="{1C5F42F7-6364-4D22-9CE0-F57BEDCBB657}" type="slidenum">
              <a:rPr lang="de-DE" smtClean="0"/>
              <a:t>16</a:t>
            </a:fld>
            <a:endParaRPr lang="de-DE"/>
          </a:p>
        </p:txBody>
      </p:sp>
    </p:spTree>
    <p:extLst>
      <p:ext uri="{BB962C8B-B14F-4D97-AF65-F5344CB8AC3E}">
        <p14:creationId xmlns:p14="http://schemas.microsoft.com/office/powerpoint/2010/main" val="32236564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629DF3-5D49-A7D3-F438-C54C8D20F73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711EE3B-4E55-2DA6-5DE8-F116EEC4A8FE}"/>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43F7FE7B-C670-DE65-39FE-4B9E0143FBAA}"/>
              </a:ext>
            </a:extLst>
          </p:cNvPr>
          <p:cNvSpPr>
            <a:spLocks noGrp="1"/>
          </p:cNvSpPr>
          <p:nvPr>
            <p:ph type="body" idx="1"/>
          </p:nvPr>
        </p:nvSpPr>
        <p:spPr/>
        <p:txBody>
          <a:bodyPr/>
          <a:lstStyle/>
          <a:p>
            <a:pPr marL="171450" indent="-171450">
              <a:buFont typeface="Arial" panose="020B0604020202020204" pitchFamily="34" charset="0"/>
              <a:buChar char="•"/>
            </a:pPr>
            <a:r>
              <a:rPr lang="de-DE" dirty="0"/>
              <a:t>Bedanken für die Teilnahme und Aufmerksamkeit</a:t>
            </a:r>
          </a:p>
          <a:p>
            <a:pPr marL="171450" indent="-171450">
              <a:buFont typeface="Arial" panose="020B0604020202020204" pitchFamily="34" charset="0"/>
              <a:buChar char="•"/>
            </a:pPr>
            <a:r>
              <a:rPr lang="de-DE" dirty="0"/>
              <a:t>Verweis auf die beiden Projektwebseiten, die hier verlinkt sind </a:t>
            </a:r>
          </a:p>
        </p:txBody>
      </p:sp>
      <p:sp>
        <p:nvSpPr>
          <p:cNvPr id="4" name="Foliennummernplatzhalter 3">
            <a:extLst>
              <a:ext uri="{FF2B5EF4-FFF2-40B4-BE49-F238E27FC236}">
                <a16:creationId xmlns:a16="http://schemas.microsoft.com/office/drawing/2014/main" id="{9B1484EB-6453-1EF9-B275-7534130A6679}"/>
              </a:ext>
            </a:extLst>
          </p:cNvPr>
          <p:cNvSpPr>
            <a:spLocks noGrp="1"/>
          </p:cNvSpPr>
          <p:nvPr>
            <p:ph type="sldNum" sz="quarter" idx="5"/>
          </p:nvPr>
        </p:nvSpPr>
        <p:spPr/>
        <p:txBody>
          <a:bodyPr/>
          <a:lstStyle/>
          <a:p>
            <a:fld id="{27666E0F-443F-8B4B-998E-90E85D0072D1}" type="slidenum">
              <a:rPr lang="de-DE" smtClean="0"/>
              <a:t>17</a:t>
            </a:fld>
            <a:endParaRPr lang="de-DE"/>
          </a:p>
        </p:txBody>
      </p:sp>
    </p:spTree>
    <p:extLst>
      <p:ext uri="{BB962C8B-B14F-4D97-AF65-F5344CB8AC3E}">
        <p14:creationId xmlns:p14="http://schemas.microsoft.com/office/powerpoint/2010/main" val="38561824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a:t>Kontaktmöglichkeiten zum Projektteam NBAU</a:t>
            </a:r>
          </a:p>
        </p:txBody>
      </p:sp>
      <p:sp>
        <p:nvSpPr>
          <p:cNvPr id="4" name="Foliennummernplatzhalter 3"/>
          <p:cNvSpPr>
            <a:spLocks noGrp="1"/>
          </p:cNvSpPr>
          <p:nvPr>
            <p:ph type="sldNum" sz="quarter" idx="5"/>
          </p:nvPr>
        </p:nvSpPr>
        <p:spPr/>
        <p:txBody>
          <a:bodyPr/>
          <a:lstStyle/>
          <a:p>
            <a:fld id="{1C5F42F7-6364-4D22-9CE0-F57BEDCBB657}" type="slidenum">
              <a:rPr lang="de-DE" smtClean="0"/>
              <a:t>18</a:t>
            </a:fld>
            <a:endParaRPr lang="de-DE"/>
          </a:p>
        </p:txBody>
      </p:sp>
    </p:spTree>
    <p:extLst>
      <p:ext uri="{BB962C8B-B14F-4D97-AF65-F5344CB8AC3E}">
        <p14:creationId xmlns:p14="http://schemas.microsoft.com/office/powerpoint/2010/main" val="16506621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r>
              <a:rPr lang="de-DE" dirty="0"/>
              <a:t>Ablauf und Ziele für dieses Modul </a:t>
            </a:r>
          </a:p>
          <a:p>
            <a:pPr marL="171450" indent="-171450">
              <a:buFont typeface="Arial" panose="020B0604020202020204" pitchFamily="34" charset="0"/>
              <a:buChar char="•"/>
            </a:pPr>
            <a:r>
              <a:rPr lang="de-DE" dirty="0"/>
              <a:t>Jedem Abschnitt sind Lernziele zugeordnet, die den TN eine Orientierung geben, was sie am Ende des Abschnitts an Kenntnissen erworben haben sollen </a:t>
            </a:r>
          </a:p>
        </p:txBody>
      </p:sp>
      <p:sp>
        <p:nvSpPr>
          <p:cNvPr id="4" name="Foliennummernplatzhalter 3"/>
          <p:cNvSpPr>
            <a:spLocks noGrp="1"/>
          </p:cNvSpPr>
          <p:nvPr>
            <p:ph type="sldNum" sz="quarter" idx="5"/>
          </p:nvPr>
        </p:nvSpPr>
        <p:spPr/>
        <p:txBody>
          <a:bodyPr/>
          <a:lstStyle/>
          <a:p>
            <a:fld id="{1C5F42F7-6364-4D22-9CE0-F57BEDCBB657}" type="slidenum">
              <a:rPr lang="de-DE" smtClean="0"/>
              <a:t>2</a:t>
            </a:fld>
            <a:endParaRPr lang="de-DE"/>
          </a:p>
        </p:txBody>
      </p:sp>
    </p:spTree>
    <p:extLst>
      <p:ext uri="{BB962C8B-B14F-4D97-AF65-F5344CB8AC3E}">
        <p14:creationId xmlns:p14="http://schemas.microsoft.com/office/powerpoint/2010/main" val="4177016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Aus der Geschichte können wir viel lernen, auch über nachhaltiges Bauen. Es ist interessant zu sehen, wie sich die Art und Weise des Bauens über die Menschheitsgeschichte entwickelte, was die Art des Bauens mit der zur Verfügung stehenden Energie zu tun hat und wie alt manche Bautechniken gleichzeitig sind.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r>
              <a:rPr lang="de-DE" dirty="0"/>
              <a:t>Quellen: </a:t>
            </a:r>
          </a:p>
          <a:p>
            <a:r>
              <a:rPr lang="de-DE" dirty="0"/>
              <a:t>https://www.mannheimer-morgen.de/ratgeber_artikel,-ratgeber-hausbau-frueher-und-heute-ein-portrait-_arid,1562687.html?&amp;npg</a:t>
            </a:r>
          </a:p>
          <a:p>
            <a:r>
              <a:rPr lang="de-DE" dirty="0"/>
              <a:t>https://de.wikipedia.org/wiki/Geschichte_der_Architektur#Klassische_Antike</a:t>
            </a:r>
          </a:p>
          <a:p>
            <a:r>
              <a:rPr lang="de-DE" dirty="0"/>
              <a:t>https://www.planet-wissen.de/technik/werkstoffe/beton_der_formbare_stein/index.html</a:t>
            </a:r>
          </a:p>
          <a:p>
            <a:r>
              <a:rPr lang="de-DE" dirty="0"/>
              <a:t>. </a:t>
            </a:r>
          </a:p>
        </p:txBody>
      </p:sp>
      <p:sp>
        <p:nvSpPr>
          <p:cNvPr id="4" name="Foliennummernplatzhalter 3"/>
          <p:cNvSpPr>
            <a:spLocks noGrp="1"/>
          </p:cNvSpPr>
          <p:nvPr>
            <p:ph type="sldNum" sz="quarter" idx="5"/>
          </p:nvPr>
        </p:nvSpPr>
        <p:spPr/>
        <p:txBody>
          <a:bodyPr/>
          <a:lstStyle/>
          <a:p>
            <a:fld id="{1C5F42F7-6364-4D22-9CE0-F57BEDCBB657}" type="slidenum">
              <a:rPr lang="de-DE" smtClean="0"/>
              <a:t>3</a:t>
            </a:fld>
            <a:endParaRPr lang="de-DE"/>
          </a:p>
        </p:txBody>
      </p:sp>
    </p:spTree>
    <p:extLst>
      <p:ext uri="{BB962C8B-B14F-4D97-AF65-F5344CB8AC3E}">
        <p14:creationId xmlns:p14="http://schemas.microsoft.com/office/powerpoint/2010/main" val="2561986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r>
              <a:rPr lang="de-DE" dirty="0"/>
              <a:t>Frage ins Plenum: Warum bauen Menschen? (Schutz, Kult und Religion, Demonstration von Macht und Reichtum)</a:t>
            </a:r>
          </a:p>
          <a:p>
            <a:pPr marL="171450" indent="-171450">
              <a:buFont typeface="Arial" panose="020B0604020202020204" pitchFamily="34" charset="0"/>
              <a:buChar char="•"/>
            </a:pPr>
            <a:r>
              <a:rPr lang="de-DE" sz="1200" dirty="0">
                <a:latin typeface="Neue Plak Text" panose="020B0804030202020204" pitchFamily="34" charset="0"/>
              </a:rPr>
              <a:t>Menschen bauten mit Tierhäuten, Holz, Lehm, Stroh, Stein, antikem Beton..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dirty="0">
                <a:latin typeface="Neue Plak Text" panose="020B0804030202020204" pitchFamily="34" charset="0"/>
              </a:rPr>
              <a:t>Sie entnahmen der Natur Materialien, die sich nach der Verwendung zersetzen und keinen Einfluss auf die Umwelt ausüben. </a:t>
            </a:r>
            <a:r>
              <a:rPr lang="de-DE" dirty="0"/>
              <a:t>. Es wurden auch bereits kultische Bauten aus Steinen errichtet, die teilweise heute noch stehen. Das Kolosseum in Rom z.B. steht noch.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In der Antike wurden bereits ganze Städte und große Prunkbauten aus Steinen errichtet, ganz ohne moderne Technik, nur mit Muskelkraft. </a:t>
            </a:r>
            <a:endParaRPr lang="de-DE" sz="1200" dirty="0">
              <a:latin typeface="Neue Plak Text" panose="020B0804030202020204" pitchFamily="34" charset="0"/>
            </a:endParaRPr>
          </a:p>
          <a:p>
            <a:endParaRPr lang="de-DE" dirty="0"/>
          </a:p>
          <a:p>
            <a:r>
              <a:rPr lang="de-DE" u="sng" dirty="0"/>
              <a:t>Quellen</a:t>
            </a:r>
            <a:r>
              <a:rPr lang="de-DE" dirty="0"/>
              <a:t>:</a:t>
            </a:r>
          </a:p>
          <a:p>
            <a:r>
              <a:rPr lang="de-DE" dirty="0"/>
              <a:t>https://www.mannheimer-morgen.de/ratgeber_artikel,-ratgeber-hausbau-frueher-und-heute-ein-portrait-_arid,1562687.html?&amp;npg</a:t>
            </a:r>
          </a:p>
          <a:p>
            <a:r>
              <a:rPr lang="de-DE" dirty="0"/>
              <a:t>https://de.wikipedia.org/wiki/Geschichte_der_Architektur#Klassische_Antike</a:t>
            </a:r>
          </a:p>
          <a:p>
            <a:r>
              <a:rPr lang="de-DE" dirty="0"/>
              <a:t>https://www.planet-wissen.de/technik/werkstoffe/beton_der_formbare_stein/index.html</a:t>
            </a:r>
          </a:p>
          <a:p>
            <a:r>
              <a:rPr lang="de-DE" dirty="0"/>
              <a:t>Calder, Barnabas (2021): Architecture. </a:t>
            </a:r>
            <a:r>
              <a:rPr lang="de-DE" dirty="0" err="1"/>
              <a:t>From</a:t>
            </a:r>
            <a:r>
              <a:rPr lang="de-DE" dirty="0"/>
              <a:t> </a:t>
            </a:r>
            <a:r>
              <a:rPr lang="de-DE" dirty="0" err="1"/>
              <a:t>Prehistory</a:t>
            </a:r>
            <a:r>
              <a:rPr lang="de-DE" dirty="0"/>
              <a:t> </a:t>
            </a:r>
            <a:r>
              <a:rPr lang="de-DE" dirty="0" err="1"/>
              <a:t>to</a:t>
            </a:r>
            <a:r>
              <a:rPr lang="de-DE" dirty="0"/>
              <a:t> Climate Emergency</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(Auf dem Foto sehen wir Stonehenge in Großbritannien. 3.000 v.Chr. erbaut, Mittelsteinzeit)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Colosseum (72 – 80 n. Chr. errichtet)</a:t>
            </a:r>
          </a:p>
          <a:p>
            <a:endParaRPr lang="de-DE" dirty="0"/>
          </a:p>
          <a:p>
            <a:endParaRPr lang="de-DE" dirty="0"/>
          </a:p>
          <a:p>
            <a:endParaRPr lang="de-DE" dirty="0"/>
          </a:p>
        </p:txBody>
      </p:sp>
      <p:sp>
        <p:nvSpPr>
          <p:cNvPr id="4" name="Foliennummernplatzhalter 3"/>
          <p:cNvSpPr>
            <a:spLocks noGrp="1"/>
          </p:cNvSpPr>
          <p:nvPr>
            <p:ph type="sldNum" sz="quarter" idx="5"/>
          </p:nvPr>
        </p:nvSpPr>
        <p:spPr/>
        <p:txBody>
          <a:bodyPr/>
          <a:lstStyle/>
          <a:p>
            <a:fld id="{1C5F42F7-6364-4D22-9CE0-F57BEDCBB657}" type="slidenum">
              <a:rPr lang="de-DE" smtClean="0"/>
              <a:t>4</a:t>
            </a:fld>
            <a:endParaRPr lang="de-DE"/>
          </a:p>
        </p:txBody>
      </p:sp>
    </p:spTree>
    <p:extLst>
      <p:ext uri="{BB962C8B-B14F-4D97-AF65-F5344CB8AC3E}">
        <p14:creationId xmlns:p14="http://schemas.microsoft.com/office/powerpoint/2010/main" val="1288730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dirty="0">
                <a:latin typeface="Neue Plak Text" panose="020B0804030202020204" pitchFamily="34" charset="0"/>
              </a:rPr>
              <a:t>Einfache Leute bauten mit Lehm + Stroh + Holz (Fachwerk) </a:t>
            </a:r>
            <a:r>
              <a:rPr lang="de-DE" sz="1200" dirty="0">
                <a:latin typeface="FreightText Pro Book" panose="02000603060000020004" pitchFamily="50" charset="0"/>
              </a:rPr>
              <a:t>Fachwerk ist die bürgerliche Weiterentwicklung der Lehmwellerbauten (Foto links unten), die auf dem Land in Dt. bis ins 19.Jh. gebaut wurden. Überall auf der Welt gibt es Lehmhäuser.</a:t>
            </a:r>
            <a:endParaRPr lang="de-DE" sz="1200" dirty="0">
              <a:latin typeface="Neue Plak Text" panose="020B0804030202020204" pitchFamily="34" charset="0"/>
            </a:endParaRPr>
          </a:p>
          <a:p>
            <a:pPr marL="171450" indent="-171450">
              <a:buFont typeface="Arial" panose="020B0604020202020204" pitchFamily="34" charset="0"/>
              <a:buChar char="•"/>
            </a:pPr>
            <a:r>
              <a:rPr lang="de-DE" sz="1200" dirty="0">
                <a:latin typeface="Neue Plak Text" panose="020B0804030202020204" pitchFamily="34" charset="0"/>
              </a:rPr>
              <a:t>Großbauten </a:t>
            </a:r>
            <a:r>
              <a:rPr lang="de-DE" sz="1200" dirty="0">
                <a:latin typeface="FreightText Pro Book" panose="02000603060000020004" pitchFamily="50" charset="0"/>
              </a:rPr>
              <a:t>(Burgen, Schlösser und Kirchen)</a:t>
            </a:r>
            <a:r>
              <a:rPr lang="de-DE" sz="1200" dirty="0">
                <a:latin typeface="Neue Plak Text" panose="020B0804030202020204" pitchFamily="34" charset="0"/>
              </a:rPr>
              <a:t> aus Stein unterlagen einem Werksmeister. </a:t>
            </a:r>
            <a:r>
              <a:rPr lang="de-DE" sz="1200" dirty="0">
                <a:latin typeface="FreightText Pro Book" panose="02000603060000020004" pitchFamily="50" charset="0"/>
              </a:rPr>
              <a:t>Ein qualifiziertes wanderndes Handwerk entstand. </a:t>
            </a:r>
            <a:endParaRPr lang="de-DE" sz="1200" dirty="0">
              <a:latin typeface="Neue Plak Text" panose="020B0804030202020204" pitchFamily="34" charset="0"/>
            </a:endParaRPr>
          </a:p>
          <a:p>
            <a:pPr marL="0" indent="0">
              <a:buFont typeface="Arial" panose="020B0604020202020204" pitchFamily="34" charset="0"/>
              <a:buNone/>
            </a:pPr>
            <a:r>
              <a:rPr lang="de-DE" sz="1200" dirty="0">
                <a:latin typeface="Neue Plak Text" panose="020B0804030202020204" pitchFamily="34" charset="0"/>
              </a:rPr>
              <a:t>Zünfte entstanden. </a:t>
            </a:r>
          </a:p>
          <a:p>
            <a:pPr marL="171450" indent="-171450">
              <a:buFont typeface="Arial" panose="020B0604020202020204" pitchFamily="34" charset="0"/>
              <a:buChar char="•"/>
            </a:pPr>
            <a:r>
              <a:rPr lang="de-DE" sz="1200" dirty="0">
                <a:latin typeface="FreightText Pro Book" panose="02000603060000020004" pitchFamily="50" charset="0"/>
              </a:rPr>
              <a:t>Das Bauen im Mittelalter war geprägt von Wiederverwendung, Reparatur und Anpassung an das Vorhandene. Baumaterialien wurden wieder- und weiterverwendet bis zu ihrem Verfall. Bsp. diente eine Kathedrale beim Rückbau als Materiallager für den Bau einer neuen Kathedrale.</a:t>
            </a:r>
          </a:p>
          <a:p>
            <a:pPr marL="171450" indent="-171450">
              <a:buFont typeface="Arial" panose="020B0604020202020204" pitchFamily="34" charset="0"/>
              <a:buChar char="•"/>
            </a:pPr>
            <a:r>
              <a:rPr lang="de-DE" sz="1200" dirty="0">
                <a:latin typeface="FreightText Pro Book" panose="02000603060000020004" pitchFamily="50" charset="0"/>
              </a:rPr>
              <a:t>Aufwand und Kosten des Bauens waren hoch. Alles wurde mit Muskelkraft von Menschen und Tieren gebaut. Gebäude hatten eine Lebensdauer über mehrere Generationen. Entsprach das Gebäude nicht mehr den Ansprüchen, wurde an- oder umgebaut. Gebäude verbrauchten fast keine Energie während des Betriebs.. Offene Feuer, meist kein Kamin. </a:t>
            </a:r>
          </a:p>
          <a:p>
            <a:endParaRPr lang="de-DE" dirty="0"/>
          </a:p>
          <a:p>
            <a:r>
              <a:rPr lang="de-DE" dirty="0">
                <a:latin typeface="FreightText Pro Book" panose="02000603060000020004" pitchFamily="50" charset="0"/>
              </a:rPr>
              <a:t>Quellen: </a:t>
            </a:r>
          </a:p>
          <a:p>
            <a:r>
              <a:rPr lang="de-DE" dirty="0">
                <a:latin typeface="FreightText Pro Book" panose="02000603060000020004" pitchFamily="50" charset="0"/>
              </a:rPr>
              <a:t>https://hls-dhs-dss.ch/de/articles/041548/2015-07-22/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latin typeface="FreightText Pro Book" panose="02000603060000020004" pitchFamily="50" charset="0"/>
              </a:rPr>
              <a:t>https://hls-dhs-dss.ch/de/articles/013954/2018-01-25/#HGewerbefreiheitcontraGewerbeordnungim19.und20.Jahrhundert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Calder, Barnabas (2021): Architecture. </a:t>
            </a:r>
            <a:r>
              <a:rPr lang="de-DE" dirty="0" err="1"/>
              <a:t>From</a:t>
            </a:r>
            <a:r>
              <a:rPr lang="de-DE" dirty="0"/>
              <a:t> </a:t>
            </a:r>
            <a:r>
              <a:rPr lang="de-DE" dirty="0" err="1"/>
              <a:t>Prehistory</a:t>
            </a:r>
            <a:r>
              <a:rPr lang="de-DE" dirty="0"/>
              <a:t> </a:t>
            </a:r>
            <a:r>
              <a:rPr lang="de-DE" dirty="0" err="1"/>
              <a:t>to</a:t>
            </a:r>
            <a:r>
              <a:rPr lang="de-DE" dirty="0"/>
              <a:t> Climate Emergency</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https://www.fachwerkhaus.de/die-geschichte-des-fachwerkbaus.html</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Von </a:t>
            </a:r>
            <a:r>
              <a:rPr lang="de-DE" dirty="0" err="1"/>
              <a:t>Benjahdrum</a:t>
            </a:r>
            <a:r>
              <a:rPr lang="de-DE" dirty="0"/>
              <a:t> - Eigenes Werk, CC BY-SA 3.0, https://commons.wikimedia.org/w/index.php?curid=17840882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https://www.golehm.de/massivlehmbau/bautechniken-massivlehm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endParaRPr lang="de-DE" dirty="0"/>
          </a:p>
        </p:txBody>
      </p:sp>
      <p:sp>
        <p:nvSpPr>
          <p:cNvPr id="4" name="Foliennummernplatzhalter 3"/>
          <p:cNvSpPr>
            <a:spLocks noGrp="1"/>
          </p:cNvSpPr>
          <p:nvPr>
            <p:ph type="sldNum" sz="quarter" idx="5"/>
          </p:nvPr>
        </p:nvSpPr>
        <p:spPr/>
        <p:txBody>
          <a:bodyPr/>
          <a:lstStyle/>
          <a:p>
            <a:fld id="{1C5F42F7-6364-4D22-9CE0-F57BEDCBB657}" type="slidenum">
              <a:rPr lang="de-DE" smtClean="0"/>
              <a:t>5</a:t>
            </a:fld>
            <a:endParaRPr lang="de-DE"/>
          </a:p>
        </p:txBody>
      </p:sp>
    </p:spTree>
    <p:extLst>
      <p:ext uri="{BB962C8B-B14F-4D97-AF65-F5344CB8AC3E}">
        <p14:creationId xmlns:p14="http://schemas.microsoft.com/office/powerpoint/2010/main" val="21430444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dirty="0">
                <a:latin typeface="Neue Plak Text" panose="020B0804030202020204" pitchFamily="34" charset="0"/>
              </a:rPr>
              <a:t>Landwirtschaft wird produktiver, Kohle ersetzt vermehrt Feuerholz, mehr Energie stand zur Verfügung, dadurch mehr Bauaktivität + neue Baustoffe. </a:t>
            </a:r>
            <a:r>
              <a:rPr lang="de-DE" dirty="0">
                <a:latin typeface="FreightText Pro Book" panose="02000603060000020004" pitchFamily="50" charset="0"/>
              </a:rPr>
              <a:t>Weniger Menschen arbeiteten in der Landwirtschaft. </a:t>
            </a:r>
            <a:r>
              <a:rPr lang="de-DE" sz="1200" dirty="0">
                <a:latin typeface="Neue Plak Text" panose="020B0804030202020204" pitchFamily="34" charset="0"/>
              </a:rPr>
              <a:t>Die Städte wuchsen. </a:t>
            </a:r>
            <a:r>
              <a:rPr lang="de-DE" dirty="0">
                <a:latin typeface="FreightText Pro Book" panose="02000603060000020004" pitchFamily="50" charset="0"/>
              </a:rPr>
              <a:t>Ab dem 17. Jh. konnten sich auch arme Haushalte Glasfenster leisten. Ab dem 17. Jh. setzten Ziegel sich als feuerfestes Material durch. </a:t>
            </a:r>
            <a:endParaRPr lang="de-DE" sz="1200" dirty="0">
              <a:latin typeface="Neue Plak Text" panose="020B080403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dirty="0">
                <a:latin typeface="Neue Plak Text" panose="020B0804030202020204" pitchFamily="34" charset="0"/>
              </a:rPr>
              <a:t>Bis zur Gründerzeit (2. Hälfte 19.Jh.) baute man mit naturbasierten Materialien. </a:t>
            </a:r>
            <a:r>
              <a:rPr lang="de-DE" dirty="0">
                <a:latin typeface="FreightText Pro Book" panose="02000603060000020004" pitchFamily="50" charset="0"/>
              </a:rPr>
              <a:t>Baumaterialien in Altbauten: gebrannte Mauerziegel, Kalkputze und –</a:t>
            </a:r>
            <a:r>
              <a:rPr lang="de-DE" dirty="0" err="1">
                <a:latin typeface="FreightText Pro Book" panose="02000603060000020004" pitchFamily="50" charset="0"/>
              </a:rPr>
              <a:t>mörtel</a:t>
            </a:r>
            <a:r>
              <a:rPr lang="de-DE" dirty="0">
                <a:latin typeface="FreightText Pro Book" panose="02000603060000020004" pitchFamily="50" charset="0"/>
              </a:rPr>
              <a:t>, Massivholzkonstruktionen (Fachwerk, Decken- und Dachbalken), Lehmprodukte.</a:t>
            </a:r>
            <a:endParaRPr lang="de-DE" sz="1200" dirty="0">
              <a:latin typeface="Neue Plak Text" panose="020B080403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latin typeface="FreightText Pro Book" panose="02000603060000020004" pitchFamily="50" charset="0"/>
              </a:rPr>
              <a:t>Ende des 18.Jh. verloren Handwerker ihre Vormachtstellung. Bauunternehmer und Ingenieure übernahmen mehr Planung. </a:t>
            </a:r>
          </a:p>
          <a:p>
            <a:pPr marL="0" indent="0">
              <a:buFont typeface="Arial" panose="020B0604020202020204" pitchFamily="34" charset="0"/>
              <a:buNone/>
            </a:pPr>
            <a:endParaRPr lang="de-DE" dirty="0">
              <a:latin typeface="FreightText Pro Book" panose="02000603060000020004"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latin typeface="FreightText Pro Book" panose="02000603060000020004" pitchFamily="50" charset="0"/>
              </a:rPr>
              <a:t>Fachwerkhaus, 1718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latin typeface="FreightText Pro Book" panose="02000603060000020004" pitchFamily="50" charset="0"/>
              </a:rPr>
              <a:t>Hannover, Gründerzeit, 1848-1873</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Reichstag, 1894</a:t>
            </a:r>
            <a:endParaRPr lang="de-DE" dirty="0">
              <a:latin typeface="FreightText Pro Book" panose="02000603060000020004" pitchFamily="50" charset="0"/>
            </a:endParaRPr>
          </a:p>
          <a:p>
            <a:r>
              <a:rPr lang="de-DE" dirty="0"/>
              <a:t>Wohnhaus Berlin 1895</a:t>
            </a:r>
          </a:p>
          <a:p>
            <a:r>
              <a:rPr lang="de-DE" dirty="0"/>
              <a:t>Staatstheater Cottbus, Jugendstil und wurde am 1.10.1908 eröffnet</a:t>
            </a: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latin typeface="FreightText Pro Book" panose="02000603060000020004" pitchFamily="50" charset="0"/>
              </a:rPr>
              <a:t>(FNR 2019: Marktübersicht. Dämmstoffe auf nachwachsenden Rohstoffen, https://www.fnr.de/fileadmin/allgemein/pdf/broschueren/Brosch_Daemmstoffe_2020_web.pdf)</a:t>
            </a:r>
          </a:p>
          <a:p>
            <a:r>
              <a:rPr lang="de-DE" dirty="0">
                <a:latin typeface="FreightText Pro Book" panose="02000603060000020004" pitchFamily="50" charset="0"/>
              </a:rPr>
              <a:t>https://hls-dhs-dss.ch/de/articles/041548/2015-07-22/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latin typeface="FreightText Pro Book" panose="02000603060000020004" pitchFamily="50" charset="0"/>
              </a:rPr>
              <a:t>https://hls-dhs-dss.ch/de/articles/013954/2018-01-25/#HGewerbefreiheitcontraGewerbeordnungim19.und20.Jahrhundert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Calder, Barnabas (2021): Architecture. </a:t>
            </a:r>
            <a:r>
              <a:rPr lang="de-DE" dirty="0" err="1"/>
              <a:t>From</a:t>
            </a:r>
            <a:r>
              <a:rPr lang="de-DE" dirty="0"/>
              <a:t> </a:t>
            </a:r>
            <a:r>
              <a:rPr lang="de-DE" dirty="0" err="1"/>
              <a:t>Prehistory</a:t>
            </a:r>
            <a:r>
              <a:rPr lang="de-DE" dirty="0"/>
              <a:t> </a:t>
            </a:r>
            <a:r>
              <a:rPr lang="de-DE" dirty="0" err="1"/>
              <a:t>to</a:t>
            </a:r>
            <a:r>
              <a:rPr lang="de-DE" dirty="0"/>
              <a:t> Climate Emergency</a:t>
            </a:r>
          </a:p>
        </p:txBody>
      </p:sp>
      <p:sp>
        <p:nvSpPr>
          <p:cNvPr id="4" name="Foliennummernplatzhalter 3"/>
          <p:cNvSpPr>
            <a:spLocks noGrp="1"/>
          </p:cNvSpPr>
          <p:nvPr>
            <p:ph type="sldNum" sz="quarter" idx="5"/>
          </p:nvPr>
        </p:nvSpPr>
        <p:spPr/>
        <p:txBody>
          <a:bodyPr/>
          <a:lstStyle/>
          <a:p>
            <a:fld id="{1C5F42F7-6364-4D22-9CE0-F57BEDCBB657}" type="slidenum">
              <a:rPr lang="de-DE" smtClean="0"/>
              <a:t>6</a:t>
            </a:fld>
            <a:endParaRPr lang="de-DE"/>
          </a:p>
        </p:txBody>
      </p:sp>
    </p:spTree>
    <p:extLst>
      <p:ext uri="{BB962C8B-B14F-4D97-AF65-F5344CB8AC3E}">
        <p14:creationId xmlns:p14="http://schemas.microsoft.com/office/powerpoint/2010/main" val="36035822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000" dirty="0">
                <a:latin typeface="FreightText Pro Book" panose="02000603060000020004" pitchFamily="50" charset="0"/>
              </a:rPr>
              <a:t>Frage an die TN: was änderte sich mit der Industrialisierung (in Deutschland ab der 2. Hälfte 19.Jh.)? Die Dampfmaschine wurde erfunden und ersetzte die Muskelkraft von Menschen und Tieren.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sz="1000" dirty="0">
              <a:latin typeface="FreightText Pro Book" panose="02000603060000020004" pitchFamily="50"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dirty="0">
                <a:latin typeface="Neue Plak Text" panose="020B0804030202020204" pitchFamily="34" charset="0"/>
              </a:rPr>
              <a:t>Industrialisierung war eine Zäsur. Dampfmaschine ersetzte Muskelkraft von Menschen und Tieren. Nie dagewesener Energieboom setzte ein. </a:t>
            </a:r>
            <a:r>
              <a:rPr lang="de-DE" sz="1000" b="1" dirty="0">
                <a:latin typeface="FreightText Pro Book" panose="02000603060000020004" pitchFamily="50" charset="0"/>
              </a:rPr>
              <a:t>Das Baugewerbe wurde auf den Kopf gestellt:</a:t>
            </a:r>
            <a:r>
              <a:rPr lang="de-DE" sz="1000" dirty="0">
                <a:latin typeface="FreightText Pro Book" panose="02000603060000020004" pitchFamily="50" charset="0"/>
              </a:rPr>
              <a:t> </a:t>
            </a:r>
            <a:endParaRPr lang="de-DE" sz="1000" dirty="0">
              <a:latin typeface="Neue Plak Text" panose="020B080403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000" dirty="0">
                <a:latin typeface="FreightText Pro Book" panose="02000603060000020004" pitchFamily="50" charset="0"/>
              </a:rPr>
              <a:t>Mechanisierung des Baugewerbes setzte ein.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000" dirty="0"/>
              <a:t>Baustoffe (zunächst Stahl, Glas und Ziegel) konnten schnell und günstig hergestellt werden. Eigentlich waren Stahl, Glas und Beton nicht neu. Beton heute unterscheidet sich vor allem durch die höhere Temperatur während der Herstellung. Der Unterschied liegt vor allem in der genutzten Menge. Ohne fossile Rohstoffe wäre es nicht wirtschaftlich gewesen.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000" dirty="0"/>
              <a:t>Standardisierung und Serienproduktion: Ziegel, Fenster, Türen.. Maßnormen entstanden. Schnelles und planbares Bauen wurde möglich.</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000" dirty="0"/>
              <a:t>Das Baugewerbe entwickelte sich weg vom zünftigen Handwerk zum Industrieberuf.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000" dirty="0"/>
              <a:t>Eine Bewusstseinsänderung der Gesellschaft trat ein, die nicht nur, aber auch auf das Bauen zutrifft: Energie schien unendlich vorhanden. Wieder- und Weiterverwendung erschien immer weniger rentabel. Aufbereitung, Zwischenlagerung und Transport erschien zu aufwendig und zu teuer. Also baute man, riss ab und warf weg. </a:t>
            </a:r>
          </a:p>
          <a:p>
            <a:r>
              <a:rPr lang="de-DE" sz="1000" dirty="0"/>
              <a:t>- Heute kennen wir auch die Nachteile: Die Abfallproblematik und Umweltverschmutzung begannen. Ein weiterer Nachteil der neuen Materialien war, dass sie nicht vollständig in die Natur rückführbar sind. Sie verrotten nicht und enthalten giftige Chemikalien. </a:t>
            </a:r>
          </a:p>
          <a:p>
            <a:endParaRPr lang="de-DE" sz="1000" dirty="0"/>
          </a:p>
          <a:p>
            <a:endParaRPr lang="de-DE" sz="1000" dirty="0"/>
          </a:p>
          <a:p>
            <a:r>
              <a:rPr lang="de-DE" sz="1000" dirty="0"/>
              <a:t>Quelle: </a:t>
            </a:r>
            <a:r>
              <a:rPr lang="de-DE" sz="1000" dirty="0" err="1"/>
              <a:t>Irec_Practice</a:t>
            </a:r>
            <a:r>
              <a:rPr lang="de-DE" sz="1000" dirty="0"/>
              <a:t> Papers No2, Mangerich, Kreislaufgerechtes Bauen</a:t>
            </a:r>
          </a:p>
          <a:p>
            <a:r>
              <a:rPr lang="de-DE" sz="1000" dirty="0">
                <a:latin typeface="FreightText Pro Book" panose="02000603060000020004" pitchFamily="50" charset="0"/>
              </a:rPr>
              <a:t>https://hls-dhs-dss.ch/de/articles/041548/2015-07-22/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000" dirty="0">
                <a:latin typeface="FreightText Pro Book" panose="02000603060000020004" pitchFamily="50" charset="0"/>
              </a:rPr>
              <a:t>https://hls-dhs-dss.ch/de/articles/013954/2018-01-25/#HGewerbefreiheitcontraGewerbeordnungim19.und20.Jahrhundert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000" dirty="0"/>
              <a:t>Calder, Barnabas (2021): Architecture. </a:t>
            </a:r>
            <a:r>
              <a:rPr lang="de-DE" sz="1000" dirty="0" err="1"/>
              <a:t>From</a:t>
            </a:r>
            <a:r>
              <a:rPr lang="de-DE" sz="1000" dirty="0"/>
              <a:t> </a:t>
            </a:r>
            <a:r>
              <a:rPr lang="de-DE" sz="1000" dirty="0" err="1"/>
              <a:t>Prehistory</a:t>
            </a:r>
            <a:r>
              <a:rPr lang="de-DE" sz="1000" dirty="0"/>
              <a:t> </a:t>
            </a:r>
            <a:r>
              <a:rPr lang="de-DE" sz="1000" dirty="0" err="1"/>
              <a:t>to</a:t>
            </a:r>
            <a:r>
              <a:rPr lang="de-DE" sz="1000" dirty="0"/>
              <a:t> Climate Emergency</a:t>
            </a:r>
          </a:p>
          <a:p>
            <a:r>
              <a:rPr lang="de-DE" sz="1000" dirty="0" err="1"/>
              <a:t>Statisktik</a:t>
            </a:r>
            <a:r>
              <a:rPr lang="de-DE" sz="1000" dirty="0"/>
              <a:t>: eigene Darstellung nach https://www.deutsche-rohstoffagentur.de/DE/Gemeinsames/Produkte/Downloads/Commodity_Top_News/Rohstoffwirtschaft/15_zementindustrie.pdf?__blob=publicationFile&amp;v=3</a:t>
            </a:r>
          </a:p>
          <a:p>
            <a:r>
              <a:rPr lang="de-DE" sz="1000" dirty="0"/>
              <a:t>https://www.baustoffwissen.de/die-geschichte-des-baustoffes-beton-31102023</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000" dirty="0">
                <a:solidFill>
                  <a:schemeClr val="bg1"/>
                </a:solidFill>
              </a:rPr>
              <a:t>Von Karl Eduard Biermann - </a:t>
            </a:r>
            <a:r>
              <a:rPr lang="de-DE" sz="1000" dirty="0" err="1">
                <a:solidFill>
                  <a:schemeClr val="bg1"/>
                </a:solidFill>
              </a:rPr>
              <a:t>scanned</a:t>
            </a:r>
            <a:r>
              <a:rPr lang="de-DE" sz="1000" dirty="0">
                <a:solidFill>
                  <a:schemeClr val="bg1"/>
                </a:solidFill>
              </a:rPr>
              <a:t> </a:t>
            </a:r>
            <a:r>
              <a:rPr lang="de-DE" sz="1000" dirty="0" err="1">
                <a:solidFill>
                  <a:schemeClr val="bg1"/>
                </a:solidFill>
              </a:rPr>
              <a:t>from</a:t>
            </a:r>
            <a:r>
              <a:rPr lang="de-DE" sz="1000" dirty="0">
                <a:solidFill>
                  <a:schemeClr val="bg1"/>
                </a:solidFill>
              </a:rPr>
              <a:t> Preußen Kunst und Architektur, Gert Streidt und Peter Feierabend (Hrsg.), Könemann VG, Köln, 1999, Gemeinfrei, https://commons.wikimedia.org/w/index.php?curid=918134</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solidFill>
                  <a:schemeClr val="bg1"/>
                </a:solidFill>
              </a:rPr>
              <a:t>Par Library of </a:t>
            </a:r>
            <a:r>
              <a:rPr lang="fr-FR" sz="1000" dirty="0" err="1">
                <a:solidFill>
                  <a:schemeClr val="bg1"/>
                </a:solidFill>
              </a:rPr>
              <a:t>Congress</a:t>
            </a:r>
            <a:r>
              <a:rPr lang="fr-FR" sz="1000" dirty="0">
                <a:solidFill>
                  <a:schemeClr val="bg1"/>
                </a:solidFill>
              </a:rPr>
              <a:t>/original </a:t>
            </a:r>
            <a:r>
              <a:rPr lang="fr-FR" sz="1000" dirty="0" err="1">
                <a:solidFill>
                  <a:schemeClr val="bg1"/>
                </a:solidFill>
              </a:rPr>
              <a:t>author</a:t>
            </a:r>
            <a:r>
              <a:rPr lang="fr-FR" sz="1000" dirty="0">
                <a:solidFill>
                  <a:schemeClr val="bg1"/>
                </a:solidFill>
              </a:rPr>
              <a:t> </a:t>
            </a:r>
            <a:r>
              <a:rPr lang="fr-FR" sz="1000" dirty="0" err="1">
                <a:solidFill>
                  <a:schemeClr val="bg1"/>
                </a:solidFill>
              </a:rPr>
              <a:t>unknown</a:t>
            </a:r>
            <a:r>
              <a:rPr lang="fr-FR" sz="1000" dirty="0">
                <a:solidFill>
                  <a:schemeClr val="bg1"/>
                </a:solidFill>
              </a:rPr>
              <a:t> — Cette image est disponible sur la </a:t>
            </a:r>
            <a:r>
              <a:rPr lang="fr-FR" sz="1000" dirty="0" err="1">
                <a:solidFill>
                  <a:schemeClr val="bg1"/>
                </a:solidFill>
              </a:rPr>
              <a:t>Prints</a:t>
            </a:r>
            <a:r>
              <a:rPr lang="fr-FR" sz="1000" dirty="0">
                <a:solidFill>
                  <a:schemeClr val="bg1"/>
                </a:solidFill>
              </a:rPr>
              <a:t> and </a:t>
            </a:r>
            <a:r>
              <a:rPr lang="fr-FR" sz="1000" dirty="0" err="1">
                <a:solidFill>
                  <a:schemeClr val="bg1"/>
                </a:solidFill>
              </a:rPr>
              <a:t>Photographs</a:t>
            </a:r>
            <a:r>
              <a:rPr lang="fr-FR" sz="1000" dirty="0">
                <a:solidFill>
                  <a:schemeClr val="bg1"/>
                </a:solidFill>
              </a:rPr>
              <a:t> division de la Bibliothèque du Congrès des États-Unis sous le numéro d’identification cph.3g13526.Ce bandeau n’indique rien sur le statut de l’œuvre au regard du droit d'auteur. Un bandeau de droit d’auteur est requis. Voir </a:t>
            </a:r>
            <a:r>
              <a:rPr lang="fr-FR" sz="1000" dirty="0" err="1">
                <a:solidFill>
                  <a:schemeClr val="bg1"/>
                </a:solidFill>
              </a:rPr>
              <a:t>Commons:À</a:t>
            </a:r>
            <a:r>
              <a:rPr lang="fr-FR" sz="1000" dirty="0">
                <a:solidFill>
                  <a:schemeClr val="bg1"/>
                </a:solidFill>
              </a:rPr>
              <a:t> propos des licences pour plus d’informations., Domaine public, https://commons.wikimedia.org/w/index.php?curid=303525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000" dirty="0">
                <a:solidFill>
                  <a:schemeClr val="bg1"/>
                </a:solidFill>
              </a:rPr>
              <a:t>https://commons.wikimedia.org/wiki/Commons:Copyright_tags/Country-specific_tags#United_States_of_America</a:t>
            </a:r>
          </a:p>
        </p:txBody>
      </p:sp>
      <p:sp>
        <p:nvSpPr>
          <p:cNvPr id="4" name="Foliennummernplatzhalter 3"/>
          <p:cNvSpPr>
            <a:spLocks noGrp="1"/>
          </p:cNvSpPr>
          <p:nvPr>
            <p:ph type="sldNum" sz="quarter" idx="5"/>
          </p:nvPr>
        </p:nvSpPr>
        <p:spPr/>
        <p:txBody>
          <a:bodyPr/>
          <a:lstStyle/>
          <a:p>
            <a:fld id="{1C5F42F7-6364-4D22-9CE0-F57BEDCBB657}" type="slidenum">
              <a:rPr lang="de-DE" smtClean="0"/>
              <a:t>7</a:t>
            </a:fld>
            <a:endParaRPr lang="de-DE"/>
          </a:p>
        </p:txBody>
      </p:sp>
    </p:spTree>
    <p:extLst>
      <p:ext uri="{BB962C8B-B14F-4D97-AF65-F5344CB8AC3E}">
        <p14:creationId xmlns:p14="http://schemas.microsoft.com/office/powerpoint/2010/main" val="2173680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200" b="0" i="0" dirty="0">
                <a:solidFill>
                  <a:srgbClr val="000000"/>
                </a:solidFill>
                <a:effectLst/>
                <a:latin typeface="ag-book"/>
              </a:rPr>
              <a:t>Das Wundermaterial nach dem Ende des 2. WK ist der Beton. In Kombination mit Stahl und Glas.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200" dirty="0"/>
              <a:t>Beton spart Arbeitskraft und Zeit im Vergleich zum Bauen mit Ziegeln. Und er bietet mehr Möglichkeiten für Form und Design von Gebäuden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000" b="0" i="0" dirty="0">
                <a:solidFill>
                  <a:srgbClr val="000000"/>
                </a:solidFill>
                <a:effectLst/>
                <a:latin typeface="ag-book"/>
              </a:rPr>
              <a:t>Beton ist nach Wasser das auf der Erde am meisten genutzte Material. </a:t>
            </a:r>
          </a:p>
          <a:p>
            <a:r>
              <a:rPr lang="de-DE" dirty="0"/>
              <a:t>- Das Bauwesen heute ist nicht mehr geprägt von Wiederverwendung und Reparatur, wie noch im Mittelalter und teilweise bis in die Neuzeit. Heute ist Bauen ein linearer Prozess aus Rohstoff Gewinnung, Nutzung und Entsorgung. </a:t>
            </a:r>
          </a:p>
          <a:p>
            <a:pPr marL="171450" indent="-171450">
              <a:buFontTx/>
              <a:buChar char="-"/>
            </a:pPr>
            <a:r>
              <a:rPr lang="de-DE" dirty="0"/>
              <a:t>Die Lebensdauer von Gebäuden und Baustoffen hat sich verringert: Grundstücksspekulation, sich ändernde Moden der Ästhetik, Nutzungsänderung und zu wahrende Gewährleistungsfristen führen dazu, das Gebäude nach wenigen Jahrzehnten wieder abgerissen werden oder zumindest der Innenausbau komplett erneuert wird. Die Gebäude werden nicht wiederverwendet sondern Abfall oder bestenfalls im Straßenbelag „recycelt“. Beton ist unflexibel, kann nicht umgebaut, Materialien nicht wieder getrennt werden.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dirty="0"/>
              <a:t>Bei der Wahl der Bauweise und der Baustoffe spielen monetäre Ziele (also Geld) eine weit größere Rolle als ökologische und soziale Kriterien. </a:t>
            </a:r>
          </a:p>
          <a:p>
            <a:pPr marL="171450" indent="-171450">
              <a:buFontTx/>
              <a:buChar char="-"/>
            </a:pPr>
            <a:endParaRPr lang="de-DE" dirty="0"/>
          </a:p>
          <a:p>
            <a:endParaRPr lang="de-DE" sz="1800" dirty="0"/>
          </a:p>
          <a:p>
            <a:r>
              <a:rPr lang="de-DE" sz="1800" dirty="0">
                <a:latin typeface="FreightText Pro Book" panose="02000603060000020004" pitchFamily="50" charset="0"/>
              </a:rPr>
              <a:t>https://hls-dhs-dss.ch/de/articles/041548/2015-07-22/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latin typeface="FreightText Pro Book" panose="02000603060000020004" pitchFamily="50" charset="0"/>
              </a:rPr>
              <a:t>https://hls-dhs-dss.ch/de/articles/013954/2018-01-25/#HGewerbefreiheitcontraGewerbeordnungim19.und20.Jahrhundert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t>Calder, Barnabas (2021): Architecture. </a:t>
            </a:r>
            <a:r>
              <a:rPr lang="de-DE" sz="1800" dirty="0" err="1"/>
              <a:t>From</a:t>
            </a:r>
            <a:r>
              <a:rPr lang="de-DE" sz="1800" dirty="0"/>
              <a:t> </a:t>
            </a:r>
            <a:r>
              <a:rPr lang="de-DE" sz="1800" dirty="0" err="1"/>
              <a:t>Prehistory</a:t>
            </a:r>
            <a:r>
              <a:rPr lang="de-DE" sz="1800" dirty="0"/>
              <a:t> </a:t>
            </a:r>
            <a:r>
              <a:rPr lang="de-DE" sz="1800" dirty="0" err="1"/>
              <a:t>to</a:t>
            </a:r>
            <a:r>
              <a:rPr lang="de-DE" sz="1800" dirty="0"/>
              <a:t> Climate Emergency</a:t>
            </a:r>
          </a:p>
          <a:p>
            <a:endParaRPr lang="de-DE" sz="1800" dirty="0"/>
          </a:p>
        </p:txBody>
      </p:sp>
      <p:sp>
        <p:nvSpPr>
          <p:cNvPr id="4" name="Foliennummernplatzhalter 3"/>
          <p:cNvSpPr>
            <a:spLocks noGrp="1"/>
          </p:cNvSpPr>
          <p:nvPr>
            <p:ph type="sldNum" sz="quarter" idx="5"/>
          </p:nvPr>
        </p:nvSpPr>
        <p:spPr/>
        <p:txBody>
          <a:bodyPr/>
          <a:lstStyle/>
          <a:p>
            <a:fld id="{1C5F42F7-6364-4D22-9CE0-F57BEDCBB657}" type="slidenum">
              <a:rPr lang="de-DE" smtClean="0"/>
              <a:t>8</a:t>
            </a:fld>
            <a:endParaRPr lang="de-DE"/>
          </a:p>
        </p:txBody>
      </p:sp>
    </p:spTree>
    <p:extLst>
      <p:ext uri="{BB962C8B-B14F-4D97-AF65-F5344CB8AC3E}">
        <p14:creationId xmlns:p14="http://schemas.microsoft.com/office/powerpoint/2010/main" val="12350542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r>
              <a:rPr lang="de-DE" dirty="0"/>
              <a:t>Sprechnotizen für die Moderation: </a:t>
            </a:r>
          </a:p>
          <a:p>
            <a:endParaRPr lang="de-DE" dirty="0"/>
          </a:p>
          <a:p>
            <a:r>
              <a:rPr lang="de-DE" b="1" dirty="0"/>
              <a:t>Fazit Geschichte des Bauens</a:t>
            </a:r>
          </a:p>
          <a:p>
            <a:pPr marL="171450" indent="-171450">
              <a:buFont typeface="Arial" panose="020B0604020202020204" pitchFamily="34" charset="0"/>
              <a:buChar char="•"/>
            </a:pPr>
            <a:r>
              <a:rPr lang="de-DE" b="0" dirty="0"/>
              <a:t>Bauen früher: Wiederverwendung und Reparatur, lange Lebensdauer von Gebäuden </a:t>
            </a:r>
          </a:p>
          <a:p>
            <a:pPr marL="171450" indent="-171450">
              <a:buFont typeface="Arial" panose="020B0604020202020204" pitchFamily="34" charset="0"/>
              <a:buChar char="•"/>
            </a:pPr>
            <a:r>
              <a:rPr lang="de-DE" b="0" dirty="0"/>
              <a:t>Bauen heute: linearer Prozess von Rohstoffgewinnung, Nutzung, Entsorgung </a:t>
            </a:r>
          </a:p>
          <a:p>
            <a:pPr marL="171450" indent="-171450">
              <a:buFont typeface="Arial" panose="020B0604020202020204" pitchFamily="34" charset="0"/>
              <a:buChar char="•"/>
            </a:pPr>
            <a:r>
              <a:rPr lang="de-DE" b="0" dirty="0"/>
              <a:t>Kurze Lebensdauer von Gebäuden </a:t>
            </a:r>
          </a:p>
        </p:txBody>
      </p:sp>
      <p:sp>
        <p:nvSpPr>
          <p:cNvPr id="4" name="Foliennummernplatzhalter 3"/>
          <p:cNvSpPr>
            <a:spLocks noGrp="1"/>
          </p:cNvSpPr>
          <p:nvPr>
            <p:ph type="sldNum" sz="quarter" idx="5"/>
          </p:nvPr>
        </p:nvSpPr>
        <p:spPr/>
        <p:txBody>
          <a:bodyPr/>
          <a:lstStyle/>
          <a:p>
            <a:fld id="{1C5F42F7-6364-4D22-9CE0-F57BEDCBB657}" type="slidenum">
              <a:rPr lang="de-DE" smtClean="0"/>
              <a:t>9</a:t>
            </a:fld>
            <a:endParaRPr lang="de-DE"/>
          </a:p>
        </p:txBody>
      </p:sp>
    </p:spTree>
    <p:extLst>
      <p:ext uri="{BB962C8B-B14F-4D97-AF65-F5344CB8AC3E}">
        <p14:creationId xmlns:p14="http://schemas.microsoft.com/office/powerpoint/2010/main" val="15728559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s://nexteconomylab.de/de/projekte/nachhaltigkeit-im-bau" TargetMode="Externa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svg"/><Relationship Id="rId5" Type="http://schemas.openxmlformats.org/officeDocument/2006/relationships/image" Target="../media/image1.pn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B41F58-D170-266F-6B48-6C0216AB1FD5}"/>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DB825B90-5DA0-D7C7-E57D-946BD39274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00868D79-10EF-FB20-75D4-9BE990880A79}"/>
              </a:ext>
            </a:extLst>
          </p:cNvPr>
          <p:cNvSpPr>
            <a:spLocks noGrp="1"/>
          </p:cNvSpPr>
          <p:nvPr>
            <p:ph type="dt" sz="half" idx="10"/>
          </p:nvPr>
        </p:nvSpPr>
        <p:spPr/>
        <p:txBody>
          <a:bodyPr/>
          <a:lstStyle/>
          <a:p>
            <a:fld id="{4E5B1136-8DAE-44E8-A6C5-7E6277784DE2}" type="datetimeFigureOut">
              <a:rPr lang="de-DE" smtClean="0"/>
              <a:t>22.04.2026</a:t>
            </a:fld>
            <a:endParaRPr lang="de-DE"/>
          </a:p>
        </p:txBody>
      </p:sp>
      <p:sp>
        <p:nvSpPr>
          <p:cNvPr id="5" name="Fußzeilenplatzhalter 4">
            <a:extLst>
              <a:ext uri="{FF2B5EF4-FFF2-40B4-BE49-F238E27FC236}">
                <a16:creationId xmlns:a16="http://schemas.microsoft.com/office/drawing/2014/main" id="{BCC93614-11C2-BED7-5D7E-13D01AD63029}"/>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60B07989-2481-03FB-8837-FD7F0996A276}"/>
              </a:ext>
            </a:extLst>
          </p:cNvPr>
          <p:cNvSpPr>
            <a:spLocks noGrp="1"/>
          </p:cNvSpPr>
          <p:nvPr>
            <p:ph type="sldNum" sz="quarter" idx="12"/>
          </p:nvPr>
        </p:nvSpPr>
        <p:spPr/>
        <p:txBody>
          <a:bodyPr/>
          <a:lstStyle/>
          <a:p>
            <a:fld id="{DA24244E-B661-401A-9D8E-0DB0BD4E1A7D}" type="slidenum">
              <a:rPr lang="de-DE" smtClean="0"/>
              <a:t>‹Nr.›</a:t>
            </a:fld>
            <a:endParaRPr lang="de-DE"/>
          </a:p>
        </p:txBody>
      </p:sp>
    </p:spTree>
    <p:extLst>
      <p:ext uri="{BB962C8B-B14F-4D97-AF65-F5344CB8AC3E}">
        <p14:creationId xmlns:p14="http://schemas.microsoft.com/office/powerpoint/2010/main" val="4206155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48B938-441A-FE86-2E77-74727BFCAC70}"/>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E8E94856-B466-F2D0-6D6B-F37C96EEBE82}"/>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7145C7B-A579-E00A-C5E6-16624D707635}"/>
              </a:ext>
            </a:extLst>
          </p:cNvPr>
          <p:cNvSpPr>
            <a:spLocks noGrp="1"/>
          </p:cNvSpPr>
          <p:nvPr>
            <p:ph type="dt" sz="half" idx="10"/>
          </p:nvPr>
        </p:nvSpPr>
        <p:spPr/>
        <p:txBody>
          <a:bodyPr/>
          <a:lstStyle/>
          <a:p>
            <a:fld id="{4E5B1136-8DAE-44E8-A6C5-7E6277784DE2}" type="datetimeFigureOut">
              <a:rPr lang="de-DE" smtClean="0"/>
              <a:t>22.04.2026</a:t>
            </a:fld>
            <a:endParaRPr lang="de-DE"/>
          </a:p>
        </p:txBody>
      </p:sp>
      <p:sp>
        <p:nvSpPr>
          <p:cNvPr id="5" name="Fußzeilenplatzhalter 4">
            <a:extLst>
              <a:ext uri="{FF2B5EF4-FFF2-40B4-BE49-F238E27FC236}">
                <a16:creationId xmlns:a16="http://schemas.microsoft.com/office/drawing/2014/main" id="{4844129D-FB09-B0D0-20D0-A716A3A49F0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C91E630-8F49-D6F1-68FE-0A1E2EFDCC6B}"/>
              </a:ext>
            </a:extLst>
          </p:cNvPr>
          <p:cNvSpPr>
            <a:spLocks noGrp="1"/>
          </p:cNvSpPr>
          <p:nvPr>
            <p:ph type="sldNum" sz="quarter" idx="12"/>
          </p:nvPr>
        </p:nvSpPr>
        <p:spPr/>
        <p:txBody>
          <a:bodyPr/>
          <a:lstStyle/>
          <a:p>
            <a:fld id="{DA24244E-B661-401A-9D8E-0DB0BD4E1A7D}" type="slidenum">
              <a:rPr lang="de-DE" smtClean="0"/>
              <a:t>‹Nr.›</a:t>
            </a:fld>
            <a:endParaRPr lang="de-DE"/>
          </a:p>
        </p:txBody>
      </p:sp>
    </p:spTree>
    <p:extLst>
      <p:ext uri="{BB962C8B-B14F-4D97-AF65-F5344CB8AC3E}">
        <p14:creationId xmlns:p14="http://schemas.microsoft.com/office/powerpoint/2010/main" val="3194560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5601C3BA-2126-D2BC-C788-24B6DCD092CE}"/>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732F60EB-B4D9-8CE6-37C0-08C55D8BAECC}"/>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58793B6D-5EC3-6300-B439-9D628024BF5A}"/>
              </a:ext>
            </a:extLst>
          </p:cNvPr>
          <p:cNvSpPr>
            <a:spLocks noGrp="1"/>
          </p:cNvSpPr>
          <p:nvPr>
            <p:ph type="dt" sz="half" idx="10"/>
          </p:nvPr>
        </p:nvSpPr>
        <p:spPr/>
        <p:txBody>
          <a:bodyPr/>
          <a:lstStyle/>
          <a:p>
            <a:fld id="{4E5B1136-8DAE-44E8-A6C5-7E6277784DE2}" type="datetimeFigureOut">
              <a:rPr lang="de-DE" smtClean="0"/>
              <a:t>22.04.2026</a:t>
            </a:fld>
            <a:endParaRPr lang="de-DE"/>
          </a:p>
        </p:txBody>
      </p:sp>
      <p:sp>
        <p:nvSpPr>
          <p:cNvPr id="5" name="Fußzeilenplatzhalter 4">
            <a:extLst>
              <a:ext uri="{FF2B5EF4-FFF2-40B4-BE49-F238E27FC236}">
                <a16:creationId xmlns:a16="http://schemas.microsoft.com/office/drawing/2014/main" id="{11A93ABF-E4C8-F7AC-69B8-953D3F41B9E9}"/>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B12CAE7-AE22-D0F0-79C5-34D52100171A}"/>
              </a:ext>
            </a:extLst>
          </p:cNvPr>
          <p:cNvSpPr>
            <a:spLocks noGrp="1"/>
          </p:cNvSpPr>
          <p:nvPr>
            <p:ph type="sldNum" sz="quarter" idx="12"/>
          </p:nvPr>
        </p:nvSpPr>
        <p:spPr/>
        <p:txBody>
          <a:bodyPr/>
          <a:lstStyle/>
          <a:p>
            <a:fld id="{DA24244E-B661-401A-9D8E-0DB0BD4E1A7D}" type="slidenum">
              <a:rPr lang="de-DE" smtClean="0"/>
              <a:t>‹Nr.›</a:t>
            </a:fld>
            <a:endParaRPr lang="de-DE"/>
          </a:p>
        </p:txBody>
      </p:sp>
    </p:spTree>
    <p:extLst>
      <p:ext uri="{BB962C8B-B14F-4D97-AF65-F5344CB8AC3E}">
        <p14:creationId xmlns:p14="http://schemas.microsoft.com/office/powerpoint/2010/main" val="31172583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ufgaben/Fragen 1.1">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8938FD85-6981-67C7-2CE1-87BBE6F6E997}"/>
              </a:ext>
            </a:extLst>
          </p:cNvPr>
          <p:cNvSpPr/>
          <p:nvPr userDrawn="1"/>
        </p:nvSpPr>
        <p:spPr>
          <a:xfrm>
            <a:off x="422694" y="942975"/>
            <a:ext cx="11395495" cy="5484432"/>
          </a:xfrm>
          <a:prstGeom prst="rect">
            <a:avLst/>
          </a:prstGeom>
          <a:solidFill>
            <a:srgbClr val="0088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platzhalter 4">
            <a:extLst>
              <a:ext uri="{FF2B5EF4-FFF2-40B4-BE49-F238E27FC236}">
                <a16:creationId xmlns:a16="http://schemas.microsoft.com/office/drawing/2014/main" id="{A6936B9F-A779-496C-6316-3F0E34F39B09}"/>
              </a:ext>
            </a:extLst>
          </p:cNvPr>
          <p:cNvSpPr>
            <a:spLocks noGrp="1"/>
          </p:cNvSpPr>
          <p:nvPr>
            <p:ph type="body" sz="quarter" idx="11" hasCustomPrompt="1"/>
          </p:nvPr>
        </p:nvSpPr>
        <p:spPr>
          <a:xfrm>
            <a:off x="1097622" y="1510761"/>
            <a:ext cx="9996756" cy="4253501"/>
          </a:xfrm>
        </p:spPr>
        <p:txBody>
          <a:bodyPr>
            <a:normAutofit/>
          </a:bodyPr>
          <a:lstStyle>
            <a:lvl1pPr marL="0" indent="0">
              <a:buNone/>
              <a:defRPr sz="3600">
                <a:solidFill>
                  <a:schemeClr val="bg1"/>
                </a:solidFill>
                <a:latin typeface="Neue Plak Wide Black" panose="020B0A07030202020204" pitchFamily="34"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a:latin typeface="Neue Plak Wide Black" panose="020B0A07030202020204" pitchFamily="34" charset="77"/>
              </a:rPr>
              <a:t>Frage z.B. </a:t>
            </a:r>
            <a:r>
              <a:rPr kumimoji="0" lang="de-DE" sz="3600" b="1" i="0" u="none" strike="noStrike" kern="1200" cap="none" spc="0" normalizeH="0" baseline="0" noProof="0">
                <a:ln>
                  <a:noFill/>
                </a:ln>
                <a:solidFill>
                  <a:srgbClr val="182851"/>
                </a:solidFill>
                <a:effectLst/>
                <a:uLnTx/>
                <a:uFillTx/>
                <a:latin typeface="Neue Plak Wide Black" panose="020B0504030202020204" pitchFamily="34" charset="77"/>
                <a:ea typeface="+mn-ea"/>
                <a:cs typeface="+mn-cs"/>
              </a:rPr>
              <a:t>Was braucht es, </a:t>
            </a:r>
            <a:br>
              <a:rPr kumimoji="0" lang="de-DE" sz="3600" b="1" i="0" u="none" strike="noStrike" kern="1200" cap="none" spc="0" normalizeH="0" baseline="0" noProof="0">
                <a:ln>
                  <a:noFill/>
                </a:ln>
                <a:solidFill>
                  <a:srgbClr val="182851"/>
                </a:solidFill>
                <a:effectLst/>
                <a:uLnTx/>
                <a:uFillTx/>
                <a:latin typeface="Neue Plak Wide Black" panose="020B0504030202020204" pitchFamily="34" charset="77"/>
                <a:ea typeface="+mn-ea"/>
                <a:cs typeface="+mn-cs"/>
              </a:rPr>
            </a:br>
            <a:r>
              <a:rPr kumimoji="0" lang="de-DE" sz="3600" b="1" i="0" u="none" strike="noStrike" kern="1200" cap="none" spc="0" normalizeH="0" baseline="0" noProof="0">
                <a:ln>
                  <a:noFill/>
                </a:ln>
                <a:solidFill>
                  <a:srgbClr val="182851"/>
                </a:solidFill>
                <a:effectLst/>
                <a:uLnTx/>
                <a:uFillTx/>
                <a:latin typeface="Neue Plak Wide Black" panose="020B0504030202020204" pitchFamily="34" charset="77"/>
                <a:ea typeface="+mn-ea"/>
                <a:cs typeface="+mn-cs"/>
              </a:rPr>
              <a:t>um diese Herausforderungen anzugehen, Verantwortung </a:t>
            </a:r>
            <a:br>
              <a:rPr kumimoji="0" lang="de-DE" sz="3600" b="1" i="0" u="none" strike="noStrike" kern="1200" cap="none" spc="0" normalizeH="0" baseline="0" noProof="0">
                <a:ln>
                  <a:noFill/>
                </a:ln>
                <a:solidFill>
                  <a:srgbClr val="182851"/>
                </a:solidFill>
                <a:effectLst/>
                <a:uLnTx/>
                <a:uFillTx/>
                <a:latin typeface="Neue Plak Wide Black" panose="020B0504030202020204" pitchFamily="34" charset="77"/>
                <a:ea typeface="+mn-ea"/>
                <a:cs typeface="+mn-cs"/>
              </a:rPr>
            </a:br>
            <a:r>
              <a:rPr kumimoji="0" lang="de-DE" sz="3600" b="1" i="0" u="none" strike="noStrike" kern="1200" cap="none" spc="0" normalizeH="0" baseline="0" noProof="0">
                <a:ln>
                  <a:noFill/>
                </a:ln>
                <a:solidFill>
                  <a:srgbClr val="182851"/>
                </a:solidFill>
                <a:effectLst/>
                <a:uLnTx/>
                <a:uFillTx/>
                <a:latin typeface="Neue Plak Wide Black" panose="020B0504030202020204" pitchFamily="34" charset="77"/>
                <a:ea typeface="+mn-ea"/>
                <a:cs typeface="+mn-cs"/>
              </a:rPr>
              <a:t>zu übernehmen </a:t>
            </a:r>
            <a:br>
              <a:rPr kumimoji="0" lang="de-DE" sz="3600" b="1" i="0" u="none" strike="noStrike" kern="1200" cap="none" spc="0" normalizeH="0" baseline="0" noProof="0">
                <a:ln>
                  <a:noFill/>
                </a:ln>
                <a:solidFill>
                  <a:srgbClr val="182851"/>
                </a:solidFill>
                <a:effectLst/>
                <a:uLnTx/>
                <a:uFillTx/>
                <a:latin typeface="Neue Plak Wide Black" panose="020B0504030202020204" pitchFamily="34" charset="77"/>
                <a:ea typeface="+mn-ea"/>
                <a:cs typeface="+mn-cs"/>
              </a:rPr>
            </a:br>
            <a:r>
              <a:rPr kumimoji="0" lang="de-DE" sz="3600" b="1" i="0" u="none" strike="noStrike" kern="1200" cap="none" spc="0" normalizeH="0" baseline="0" noProof="0">
                <a:ln>
                  <a:noFill/>
                </a:ln>
                <a:solidFill>
                  <a:srgbClr val="182851"/>
                </a:solidFill>
                <a:effectLst/>
                <a:uLnTx/>
                <a:uFillTx/>
                <a:latin typeface="Neue Plak Wide Black" panose="020B0504030202020204" pitchFamily="34" charset="77"/>
                <a:ea typeface="+mn-ea"/>
                <a:cs typeface="+mn-cs"/>
              </a:rPr>
              <a:t>und sie zu lösen?</a:t>
            </a:r>
          </a:p>
          <a:p>
            <a:pPr lvl="0"/>
            <a:endParaRPr lang="de-DE"/>
          </a:p>
        </p:txBody>
      </p:sp>
      <p:pic>
        <p:nvPicPr>
          <p:cNvPr id="2" name="Grafik 1" descr="Ein Bild, das Text, Screenshot, Schrift, Grafiken enthält.&#10;&#10;Automatisch generierte Beschreibung">
            <a:extLst>
              <a:ext uri="{FF2B5EF4-FFF2-40B4-BE49-F238E27FC236}">
                <a16:creationId xmlns:a16="http://schemas.microsoft.com/office/drawing/2014/main" id="{CC15C311-4A2B-339F-6030-F7077807F0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4547"/>
            <a:ext cx="2479260" cy="619815"/>
          </a:xfrm>
          <a:prstGeom prst="rect">
            <a:avLst/>
          </a:prstGeom>
        </p:spPr>
      </p:pic>
      <p:pic>
        <p:nvPicPr>
          <p:cNvPr id="9" name="Grafik 8" descr="Ein Bild, das Grafiken, Screenshot, Schrift, Grafikdesign enthält.&#10;&#10;Automatisch generierte Beschreibung">
            <a:extLst>
              <a:ext uri="{FF2B5EF4-FFF2-40B4-BE49-F238E27FC236}">
                <a16:creationId xmlns:a16="http://schemas.microsoft.com/office/drawing/2014/main" id="{B5584395-E9DF-2397-DE50-16CC53A8D3D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14012" y="184547"/>
            <a:ext cx="1319865" cy="590466"/>
          </a:xfrm>
          <a:prstGeom prst="rect">
            <a:avLst/>
          </a:prstGeom>
        </p:spPr>
      </p:pic>
    </p:spTree>
    <p:extLst>
      <p:ext uri="{BB962C8B-B14F-4D97-AF65-F5344CB8AC3E}">
        <p14:creationId xmlns:p14="http://schemas.microsoft.com/office/powerpoint/2010/main" val="3526175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elfolie">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3588356F-AB5C-D909-8A4D-57D7E2106F6D}"/>
              </a:ext>
            </a:extLst>
          </p:cNvPr>
          <p:cNvSpPr/>
          <p:nvPr userDrawn="1"/>
        </p:nvSpPr>
        <p:spPr>
          <a:xfrm>
            <a:off x="0" y="934224"/>
            <a:ext cx="12192000" cy="4634622"/>
          </a:xfrm>
          <a:prstGeom prst="rect">
            <a:avLst/>
          </a:prstGeom>
          <a:solidFill>
            <a:srgbClr val="182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0C3818"/>
              </a:solidFill>
            </a:endParaRPr>
          </a:p>
        </p:txBody>
      </p:sp>
      <p:sp>
        <p:nvSpPr>
          <p:cNvPr id="18" name="Titel 17">
            <a:extLst>
              <a:ext uri="{FF2B5EF4-FFF2-40B4-BE49-F238E27FC236}">
                <a16:creationId xmlns:a16="http://schemas.microsoft.com/office/drawing/2014/main" id="{25E496D7-74D2-C511-BA23-768B4232B66B}"/>
              </a:ext>
            </a:extLst>
          </p:cNvPr>
          <p:cNvSpPr>
            <a:spLocks noGrp="1"/>
          </p:cNvSpPr>
          <p:nvPr>
            <p:ph type="title" hasCustomPrompt="1"/>
          </p:nvPr>
        </p:nvSpPr>
        <p:spPr>
          <a:xfrm>
            <a:off x="505251" y="1289154"/>
            <a:ext cx="5923696" cy="1781555"/>
          </a:xfrm>
          <a:prstGeom prst="rect">
            <a:avLst/>
          </a:prstGeom>
        </p:spPr>
        <p:txBody>
          <a:bodyPr>
            <a:normAutofit/>
          </a:bodyPr>
          <a:lstStyle>
            <a:lvl1pPr>
              <a:defRPr sz="3200">
                <a:solidFill>
                  <a:schemeClr val="bg1"/>
                </a:solidFill>
                <a:latin typeface="Neue Plak Wide Black" panose="020B0A07030202020204" pitchFamily="34" charset="77"/>
              </a:defRPr>
            </a:lvl1pPr>
          </a:lstStyle>
          <a:p>
            <a:r>
              <a:rPr lang="de-DE" dirty="0"/>
              <a:t>Titel</a:t>
            </a:r>
          </a:p>
        </p:txBody>
      </p:sp>
      <p:sp>
        <p:nvSpPr>
          <p:cNvPr id="21" name="Textplatzhalter 20">
            <a:extLst>
              <a:ext uri="{FF2B5EF4-FFF2-40B4-BE49-F238E27FC236}">
                <a16:creationId xmlns:a16="http://schemas.microsoft.com/office/drawing/2014/main" id="{613AB729-1F1C-4312-877E-59CF3006C98C}"/>
              </a:ext>
            </a:extLst>
          </p:cNvPr>
          <p:cNvSpPr>
            <a:spLocks noGrp="1"/>
          </p:cNvSpPr>
          <p:nvPr>
            <p:ph type="body" sz="quarter" idx="13" hasCustomPrompt="1"/>
          </p:nvPr>
        </p:nvSpPr>
        <p:spPr>
          <a:xfrm>
            <a:off x="505251" y="3346531"/>
            <a:ext cx="5923695" cy="1149649"/>
          </a:xfrm>
          <a:prstGeom prst="rect">
            <a:avLst/>
          </a:prstGeom>
        </p:spPr>
        <p:txBody>
          <a:bodyPr>
            <a:normAutofit/>
          </a:bodyPr>
          <a:lstStyle>
            <a:lvl1pPr marL="0" indent="0">
              <a:buNone/>
              <a:defRPr sz="2400" b="0">
                <a:solidFill>
                  <a:schemeClr val="bg1"/>
                </a:solidFill>
                <a:latin typeface="Neue Plak Text" panose="020B0804030202020204" pitchFamily="34" charset="0"/>
              </a:defRPr>
            </a:lvl1pPr>
          </a:lstStyle>
          <a:p>
            <a:pPr lvl="0"/>
            <a:r>
              <a:rPr lang="de-DE" dirty="0"/>
              <a:t>Name Vortragende</a:t>
            </a:r>
          </a:p>
        </p:txBody>
      </p:sp>
      <p:sp>
        <p:nvSpPr>
          <p:cNvPr id="25" name="Textplatzhalter 24">
            <a:extLst>
              <a:ext uri="{FF2B5EF4-FFF2-40B4-BE49-F238E27FC236}">
                <a16:creationId xmlns:a16="http://schemas.microsoft.com/office/drawing/2014/main" id="{79E376CF-B4C3-2000-FDCB-F5B6CEBCF8C4}"/>
              </a:ext>
            </a:extLst>
          </p:cNvPr>
          <p:cNvSpPr>
            <a:spLocks noGrp="1" noRot="1" noMove="1" noResize="1" noEditPoints="1" noAdjustHandles="1" noChangeArrowheads="1" noChangeShapeType="1"/>
          </p:cNvSpPr>
          <p:nvPr>
            <p:ph type="body" sz="quarter" idx="15" hasCustomPrompt="1"/>
          </p:nvPr>
        </p:nvSpPr>
        <p:spPr>
          <a:xfrm>
            <a:off x="505251" y="4772002"/>
            <a:ext cx="5923694" cy="473075"/>
          </a:xfrm>
          <a:prstGeom prst="rect">
            <a:avLst/>
          </a:prstGeom>
        </p:spPr>
        <p:txBody>
          <a:bodyPr>
            <a:normAutofit/>
          </a:bodyPr>
          <a:lstStyle>
            <a:lvl1pPr marL="0" indent="0">
              <a:buNone/>
              <a:defRPr sz="1600" b="1" i="0">
                <a:solidFill>
                  <a:schemeClr val="bg1"/>
                </a:solidFill>
                <a:latin typeface="FreightText Pro Bold" panose="02000803080000020004" charset="0"/>
              </a:defRPr>
            </a:lvl1pPr>
          </a:lstStyle>
          <a:p>
            <a:pPr lvl="0"/>
            <a:r>
              <a:rPr lang="de-DE" dirty="0"/>
              <a:t>Ort, Datum</a:t>
            </a:r>
          </a:p>
        </p:txBody>
      </p:sp>
      <p:sp>
        <p:nvSpPr>
          <p:cNvPr id="27" name="Bildplatzhalter 26">
            <a:extLst>
              <a:ext uri="{FF2B5EF4-FFF2-40B4-BE49-F238E27FC236}">
                <a16:creationId xmlns:a16="http://schemas.microsoft.com/office/drawing/2014/main" id="{2A45A7D6-89D9-7407-8744-2B871BE69BEC}"/>
              </a:ext>
            </a:extLst>
          </p:cNvPr>
          <p:cNvSpPr>
            <a:spLocks noGrp="1"/>
          </p:cNvSpPr>
          <p:nvPr>
            <p:ph type="pic" sz="quarter" idx="16"/>
          </p:nvPr>
        </p:nvSpPr>
        <p:spPr>
          <a:xfrm>
            <a:off x="6842125" y="934224"/>
            <a:ext cx="5349875" cy="4634622"/>
          </a:xfrm>
          <a:prstGeom prst="rect">
            <a:avLst/>
          </a:prstGeom>
        </p:spPr>
        <p:txBody>
          <a:bodyPr/>
          <a:lstStyle>
            <a:lvl1pPr>
              <a:defRPr>
                <a:solidFill>
                  <a:schemeClr val="bg1"/>
                </a:solidFill>
              </a:defRPr>
            </a:lvl1pPr>
          </a:lstStyle>
          <a:p>
            <a:endParaRPr lang="de-DE" dirty="0"/>
          </a:p>
        </p:txBody>
      </p:sp>
      <p:pic>
        <p:nvPicPr>
          <p:cNvPr id="23" name="Grafik 22" descr="Ein Bild, das Grafiken, Screenshot, Schrift, Grafikdesign enthält.&#10;&#10;Automatisch generierte Beschreibung">
            <a:extLst>
              <a:ext uri="{FF2B5EF4-FFF2-40B4-BE49-F238E27FC236}">
                <a16:creationId xmlns:a16="http://schemas.microsoft.com/office/drawing/2014/main" id="{FA0E1F6C-E08B-BC4B-6E98-B47565717B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14012" y="184547"/>
            <a:ext cx="1319865" cy="590466"/>
          </a:xfrm>
          <a:prstGeom prst="rect">
            <a:avLst/>
          </a:prstGeom>
        </p:spPr>
      </p:pic>
      <p:pic>
        <p:nvPicPr>
          <p:cNvPr id="3" name="Grafik 2" descr="Ein Bild, das Text, Screenshot, Schrift, Grafiken enthält.&#10;&#10;Automatisch generierte Beschreibung">
            <a:extLst>
              <a:ext uri="{FF2B5EF4-FFF2-40B4-BE49-F238E27FC236}">
                <a16:creationId xmlns:a16="http://schemas.microsoft.com/office/drawing/2014/main" id="{6DFA9EF9-76AB-BCA4-B15E-7D31CF33142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84547"/>
            <a:ext cx="2479260" cy="619815"/>
          </a:xfrm>
          <a:prstGeom prst="rect">
            <a:avLst/>
          </a:prstGeom>
        </p:spPr>
      </p:pic>
      <p:pic>
        <p:nvPicPr>
          <p:cNvPr id="4" name="Grafik 3">
            <a:extLst>
              <a:ext uri="{FF2B5EF4-FFF2-40B4-BE49-F238E27FC236}">
                <a16:creationId xmlns:a16="http://schemas.microsoft.com/office/drawing/2014/main" id="{99973D7A-109B-2904-82D0-0ACA6D53FAD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a:xfrm>
            <a:off x="2826451" y="232447"/>
            <a:ext cx="1154483" cy="571915"/>
          </a:xfrm>
          <a:prstGeom prst="rect">
            <a:avLst/>
          </a:prstGeom>
        </p:spPr>
      </p:pic>
      <p:pic>
        <p:nvPicPr>
          <p:cNvPr id="6" name="Grafik 5" descr="Ein Bild, das Screenshot, Grafiken, Schrift, Grafikdesign enthält.&#10;&#10;Automatisch generierte Beschreibung">
            <a:extLst>
              <a:ext uri="{FF2B5EF4-FFF2-40B4-BE49-F238E27FC236}">
                <a16:creationId xmlns:a16="http://schemas.microsoft.com/office/drawing/2014/main" id="{2AC6A454-46D9-DBFE-BF65-4DCA6563E74B}"/>
              </a:ext>
            </a:extLst>
          </p:cNvPr>
          <p:cNvPicPr>
            <a:picLocks noChangeAspect="1"/>
          </p:cNvPicPr>
          <p:nvPr userDrawn="1"/>
        </p:nvPicPr>
        <p:blipFill>
          <a:blip r:embed="rId5">
            <a:extLst>
              <a:ext uri="{28A0092B-C50C-407E-A947-70E740481C1C}">
                <a14:useLocalDpi xmlns:a14="http://schemas.microsoft.com/office/drawing/2010/main" val="0"/>
              </a:ext>
            </a:extLst>
          </a:blip>
          <a:srcRect t="10061"/>
          <a:stretch/>
        </p:blipFill>
        <p:spPr>
          <a:xfrm>
            <a:off x="4138721" y="233678"/>
            <a:ext cx="1858513" cy="500914"/>
          </a:xfrm>
          <a:prstGeom prst="rect">
            <a:avLst/>
          </a:prstGeom>
        </p:spPr>
      </p:pic>
      <p:pic>
        <p:nvPicPr>
          <p:cNvPr id="12" name="Grafik 11">
            <a:extLst>
              <a:ext uri="{FF2B5EF4-FFF2-40B4-BE49-F238E27FC236}">
                <a16:creationId xmlns:a16="http://schemas.microsoft.com/office/drawing/2014/main" id="{FB3E9D42-02B6-8DF7-156F-1D3D68C4A9E3}"/>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251682" y="5595706"/>
            <a:ext cx="4455155" cy="1262294"/>
          </a:xfrm>
          <a:prstGeom prst="rect">
            <a:avLst/>
          </a:prstGeom>
        </p:spPr>
      </p:pic>
    </p:spTree>
    <p:extLst>
      <p:ext uri="{BB962C8B-B14F-4D97-AF65-F5344CB8AC3E}">
        <p14:creationId xmlns:p14="http://schemas.microsoft.com/office/powerpoint/2010/main" val="7115110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Abschnittswechsel/Strukturfolie">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667CE1CA-718D-1351-152F-885021239BE3}"/>
              </a:ext>
            </a:extLst>
          </p:cNvPr>
          <p:cNvSpPr/>
          <p:nvPr userDrawn="1"/>
        </p:nvSpPr>
        <p:spPr>
          <a:xfrm>
            <a:off x="422694" y="942975"/>
            <a:ext cx="11395495" cy="5484432"/>
          </a:xfrm>
          <a:prstGeom prst="rect">
            <a:avLst/>
          </a:prstGeom>
          <a:solidFill>
            <a:srgbClr val="0044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platzhalter 6">
            <a:extLst>
              <a:ext uri="{FF2B5EF4-FFF2-40B4-BE49-F238E27FC236}">
                <a16:creationId xmlns:a16="http://schemas.microsoft.com/office/drawing/2014/main" id="{579236BB-83ED-EF78-7C71-33AD99373B28}"/>
              </a:ext>
            </a:extLst>
          </p:cNvPr>
          <p:cNvSpPr>
            <a:spLocks noGrp="1"/>
          </p:cNvSpPr>
          <p:nvPr>
            <p:ph type="body" sz="quarter" idx="11" hasCustomPrompt="1"/>
          </p:nvPr>
        </p:nvSpPr>
        <p:spPr>
          <a:xfrm>
            <a:off x="1883568" y="2244725"/>
            <a:ext cx="8424862" cy="2368550"/>
          </a:xfrm>
          <a:prstGeom prst="rect">
            <a:avLst/>
          </a:prstGeom>
        </p:spPr>
        <p:txBody>
          <a:bodyPr anchor="ctr">
            <a:normAutofit/>
          </a:bodyPr>
          <a:lstStyle>
            <a:lvl1pPr marL="0" indent="0" algn="ctr">
              <a:buNone/>
              <a:defRPr sz="3600">
                <a:solidFill>
                  <a:schemeClr val="bg1"/>
                </a:solidFill>
                <a:latin typeface="Neue Plak Wide Black" panose="020B0A07030202020204" pitchFamily="34" charset="77"/>
              </a:defRPr>
            </a:lvl1pPr>
          </a:lstStyle>
          <a:p>
            <a:pPr lvl="0"/>
            <a:r>
              <a:rPr lang="de-DE" dirty="0">
                <a:latin typeface="Neue Plak Wide Black" panose="020B0A07030202020204" pitchFamily="34" charset="77"/>
              </a:rPr>
              <a:t>Strukturfolie</a:t>
            </a:r>
            <a:endParaRPr lang="de-DE" dirty="0"/>
          </a:p>
        </p:txBody>
      </p:sp>
      <p:pic>
        <p:nvPicPr>
          <p:cNvPr id="2" name="Grafik 1" descr="Ein Bild, das Grafiken, Screenshot, Schrift, Grafikdesign enthält.&#10;&#10;Automatisch generierte Beschreibung">
            <a:extLst>
              <a:ext uri="{FF2B5EF4-FFF2-40B4-BE49-F238E27FC236}">
                <a16:creationId xmlns:a16="http://schemas.microsoft.com/office/drawing/2014/main" id="{42AB68D7-4950-EBF7-E09A-62B25DDCD3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14012" y="184547"/>
            <a:ext cx="1319865" cy="590466"/>
          </a:xfrm>
          <a:prstGeom prst="rect">
            <a:avLst/>
          </a:prstGeom>
        </p:spPr>
      </p:pic>
      <p:pic>
        <p:nvPicPr>
          <p:cNvPr id="9" name="Grafik 8" descr="Ein Bild, das Text, Screenshot, Schrift, Grafiken enthält.&#10;&#10;Automatisch generierte Beschreibung">
            <a:extLst>
              <a:ext uri="{FF2B5EF4-FFF2-40B4-BE49-F238E27FC236}">
                <a16:creationId xmlns:a16="http://schemas.microsoft.com/office/drawing/2014/main" id="{482A4C68-A791-2B77-42D3-0B180049546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84547"/>
            <a:ext cx="2479260" cy="619815"/>
          </a:xfrm>
          <a:prstGeom prst="rect">
            <a:avLst/>
          </a:prstGeom>
        </p:spPr>
      </p:pic>
    </p:spTree>
    <p:extLst>
      <p:ext uri="{BB962C8B-B14F-4D97-AF65-F5344CB8AC3E}">
        <p14:creationId xmlns:p14="http://schemas.microsoft.com/office/powerpoint/2010/main" val="39735366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Nur Text">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4BCE0808-C8A5-7B3A-DAC9-84FC36D9343B}"/>
              </a:ext>
            </a:extLst>
          </p:cNvPr>
          <p:cNvSpPr/>
          <p:nvPr userDrawn="1"/>
        </p:nvSpPr>
        <p:spPr>
          <a:xfrm>
            <a:off x="0" y="952500"/>
            <a:ext cx="12191999" cy="5905499"/>
          </a:xfrm>
          <a:prstGeom prst="rect">
            <a:avLst/>
          </a:prstGeom>
          <a:solidFill>
            <a:srgbClr val="E8E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B9DE1CE2-78B4-055F-18A8-76EB8F83940B}"/>
              </a:ext>
            </a:extLst>
          </p:cNvPr>
          <p:cNvSpPr>
            <a:spLocks noGrp="1"/>
          </p:cNvSpPr>
          <p:nvPr>
            <p:ph type="title" hasCustomPrompt="1"/>
          </p:nvPr>
        </p:nvSpPr>
        <p:spPr>
          <a:xfrm>
            <a:off x="559805" y="1189083"/>
            <a:ext cx="11072387" cy="685800"/>
          </a:xfrm>
          <a:prstGeom prst="rect">
            <a:avLst/>
          </a:prstGeom>
        </p:spPr>
        <p:txBody>
          <a:bodyPr anchor="t">
            <a:normAutofit/>
          </a:bodyPr>
          <a:lstStyle>
            <a:lvl1pPr>
              <a:defRPr sz="3200" b="0">
                <a:solidFill>
                  <a:srgbClr val="182952"/>
                </a:solidFill>
                <a:latin typeface="Neue Plak Wide Black" panose="020B0A07030202020204" pitchFamily="34" charset="0"/>
              </a:defRPr>
            </a:lvl1pPr>
          </a:lstStyle>
          <a:p>
            <a:r>
              <a:rPr lang="de-DE" dirty="0"/>
              <a:t>Überschrift</a:t>
            </a:r>
          </a:p>
        </p:txBody>
      </p:sp>
      <p:sp>
        <p:nvSpPr>
          <p:cNvPr id="10" name="Textplatzhalter 9">
            <a:extLst>
              <a:ext uri="{FF2B5EF4-FFF2-40B4-BE49-F238E27FC236}">
                <a16:creationId xmlns:a16="http://schemas.microsoft.com/office/drawing/2014/main" id="{596ED105-A951-DB5B-3278-2C68E7898799}"/>
              </a:ext>
            </a:extLst>
          </p:cNvPr>
          <p:cNvSpPr>
            <a:spLocks noGrp="1"/>
          </p:cNvSpPr>
          <p:nvPr>
            <p:ph type="body" sz="quarter" idx="10" hasCustomPrompt="1"/>
          </p:nvPr>
        </p:nvSpPr>
        <p:spPr>
          <a:xfrm>
            <a:off x="614362" y="2111466"/>
            <a:ext cx="11017829" cy="4090926"/>
          </a:xfrm>
          <a:prstGeom prst="rect">
            <a:avLst/>
          </a:prstGeom>
        </p:spPr>
        <p:txBody>
          <a:bodyPr>
            <a:normAutofit/>
          </a:bodyPr>
          <a:lstStyle>
            <a:lvl1pPr marL="514350" indent="-514350">
              <a:buFont typeface="Arial" panose="020B0604020202020204" pitchFamily="34" charset="0"/>
              <a:buChar char="•"/>
              <a:defRPr sz="2400" b="0">
                <a:solidFill>
                  <a:schemeClr val="tx1"/>
                </a:solidFill>
                <a:latin typeface="FreightText Pro Book" panose="02000603060000020004" pitchFamily="50" charset="0"/>
              </a:defRPr>
            </a:lvl1pPr>
          </a:lstStyle>
          <a:p>
            <a:pPr lvl="0"/>
            <a:r>
              <a:rPr lang="de-DE" dirty="0"/>
              <a:t>Text hinzufügen</a:t>
            </a:r>
          </a:p>
        </p:txBody>
      </p:sp>
      <p:pic>
        <p:nvPicPr>
          <p:cNvPr id="3" name="Grafik 2" descr="Ein Bild, das Text, Screenshot, Schrift, Grafiken enthält.&#10;&#10;Automatisch generierte Beschreibung">
            <a:extLst>
              <a:ext uri="{FF2B5EF4-FFF2-40B4-BE49-F238E27FC236}">
                <a16:creationId xmlns:a16="http://schemas.microsoft.com/office/drawing/2014/main" id="{05E71F46-E836-2BEA-3D27-562EA37509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4547"/>
            <a:ext cx="2479260" cy="619815"/>
          </a:xfrm>
          <a:prstGeom prst="rect">
            <a:avLst/>
          </a:prstGeom>
        </p:spPr>
      </p:pic>
      <p:pic>
        <p:nvPicPr>
          <p:cNvPr id="8" name="Grafik 7" descr="Ein Bild, das Grafiken, Screenshot, Schrift, Grafikdesign enthält.&#10;&#10;Automatisch generierte Beschreibung">
            <a:extLst>
              <a:ext uri="{FF2B5EF4-FFF2-40B4-BE49-F238E27FC236}">
                <a16:creationId xmlns:a16="http://schemas.microsoft.com/office/drawing/2014/main" id="{BEE409A8-BFE4-1A49-89DA-E2CF47F737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14012" y="184547"/>
            <a:ext cx="1319865" cy="590466"/>
          </a:xfrm>
          <a:prstGeom prst="rect">
            <a:avLst/>
          </a:prstGeom>
        </p:spPr>
      </p:pic>
    </p:spTree>
    <p:extLst>
      <p:ext uri="{BB962C8B-B14F-4D97-AF65-F5344CB8AC3E}">
        <p14:creationId xmlns:p14="http://schemas.microsoft.com/office/powerpoint/2010/main" val="1937218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Aufgabe/Frage">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8938FD85-6981-67C7-2CE1-87BBE6F6E997}"/>
              </a:ext>
            </a:extLst>
          </p:cNvPr>
          <p:cNvSpPr/>
          <p:nvPr userDrawn="1"/>
        </p:nvSpPr>
        <p:spPr>
          <a:xfrm>
            <a:off x="422694" y="942975"/>
            <a:ext cx="11395495" cy="5484432"/>
          </a:xfrm>
          <a:prstGeom prst="rect">
            <a:avLst/>
          </a:prstGeom>
          <a:solidFill>
            <a:srgbClr val="0088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platzhalter 4">
            <a:extLst>
              <a:ext uri="{FF2B5EF4-FFF2-40B4-BE49-F238E27FC236}">
                <a16:creationId xmlns:a16="http://schemas.microsoft.com/office/drawing/2014/main" id="{A6936B9F-A779-496C-6316-3F0E34F39B09}"/>
              </a:ext>
            </a:extLst>
          </p:cNvPr>
          <p:cNvSpPr>
            <a:spLocks noGrp="1"/>
          </p:cNvSpPr>
          <p:nvPr>
            <p:ph type="body" sz="quarter" idx="11" hasCustomPrompt="1"/>
          </p:nvPr>
        </p:nvSpPr>
        <p:spPr>
          <a:xfrm>
            <a:off x="1867248" y="1600502"/>
            <a:ext cx="8457504" cy="4169378"/>
          </a:xfrm>
          <a:prstGeom prst="rect">
            <a:avLst/>
          </a:prstGeom>
        </p:spPr>
        <p:txBody>
          <a:bodyPr>
            <a:normAutofit/>
          </a:bodyPr>
          <a:lstStyle>
            <a:lvl1pPr marL="0" indent="0" algn="ctr">
              <a:buNone/>
              <a:defRPr sz="3600">
                <a:solidFill>
                  <a:schemeClr val="bg1"/>
                </a:solidFill>
                <a:latin typeface="Neue Plak Wide Black" panose="020B0A07030202020204" pitchFamily="34"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latin typeface="Neue Plak Wide Black" panose="020B0A07030202020204" pitchFamily="34" charset="77"/>
              </a:rPr>
              <a:t>Frage z.B. </a:t>
            </a:r>
            <a:r>
              <a:rPr kumimoji="0" lang="de-DE" sz="3600" b="1" i="0" u="none" strike="noStrike" kern="1200" cap="none" spc="0" normalizeH="0" baseline="0" noProof="0" dirty="0">
                <a:ln>
                  <a:noFill/>
                </a:ln>
                <a:solidFill>
                  <a:srgbClr val="182851"/>
                </a:solidFill>
                <a:effectLst/>
                <a:uLnTx/>
                <a:uFillTx/>
                <a:latin typeface="Neue Plak Wide Black" panose="020B0504030202020204" pitchFamily="34" charset="77"/>
                <a:ea typeface="+mn-ea"/>
                <a:cs typeface="+mn-cs"/>
              </a:rPr>
              <a:t>Was braucht es, </a:t>
            </a:r>
            <a:br>
              <a:rPr kumimoji="0" lang="de-DE" sz="3600" b="1" i="0" u="none" strike="noStrike" kern="1200" cap="none" spc="0" normalizeH="0" baseline="0" noProof="0" dirty="0">
                <a:ln>
                  <a:noFill/>
                </a:ln>
                <a:solidFill>
                  <a:srgbClr val="182851"/>
                </a:solidFill>
                <a:effectLst/>
                <a:uLnTx/>
                <a:uFillTx/>
                <a:latin typeface="Neue Plak Wide Black" panose="020B0504030202020204" pitchFamily="34" charset="77"/>
                <a:ea typeface="+mn-ea"/>
                <a:cs typeface="+mn-cs"/>
              </a:rPr>
            </a:br>
            <a:r>
              <a:rPr kumimoji="0" lang="de-DE" sz="3600" b="1" i="0" u="none" strike="noStrike" kern="1200" cap="none" spc="0" normalizeH="0" baseline="0" noProof="0" dirty="0">
                <a:ln>
                  <a:noFill/>
                </a:ln>
                <a:solidFill>
                  <a:srgbClr val="182851"/>
                </a:solidFill>
                <a:effectLst/>
                <a:uLnTx/>
                <a:uFillTx/>
                <a:latin typeface="Neue Plak Wide Black" panose="020B0504030202020204" pitchFamily="34" charset="77"/>
                <a:ea typeface="+mn-ea"/>
                <a:cs typeface="+mn-cs"/>
              </a:rPr>
              <a:t>um diese Herausforderungen anzugehen, Verantwortung </a:t>
            </a:r>
            <a:br>
              <a:rPr kumimoji="0" lang="de-DE" sz="3600" b="1" i="0" u="none" strike="noStrike" kern="1200" cap="none" spc="0" normalizeH="0" baseline="0" noProof="0" dirty="0">
                <a:ln>
                  <a:noFill/>
                </a:ln>
                <a:solidFill>
                  <a:srgbClr val="182851"/>
                </a:solidFill>
                <a:effectLst/>
                <a:uLnTx/>
                <a:uFillTx/>
                <a:latin typeface="Neue Plak Wide Black" panose="020B0504030202020204" pitchFamily="34" charset="77"/>
                <a:ea typeface="+mn-ea"/>
                <a:cs typeface="+mn-cs"/>
              </a:rPr>
            </a:br>
            <a:r>
              <a:rPr kumimoji="0" lang="de-DE" sz="3600" b="1" i="0" u="none" strike="noStrike" kern="1200" cap="none" spc="0" normalizeH="0" baseline="0" noProof="0" dirty="0">
                <a:ln>
                  <a:noFill/>
                </a:ln>
                <a:solidFill>
                  <a:srgbClr val="182851"/>
                </a:solidFill>
                <a:effectLst/>
                <a:uLnTx/>
                <a:uFillTx/>
                <a:latin typeface="Neue Plak Wide Black" panose="020B0504030202020204" pitchFamily="34" charset="77"/>
                <a:ea typeface="+mn-ea"/>
                <a:cs typeface="+mn-cs"/>
              </a:rPr>
              <a:t>zu übernehmen </a:t>
            </a:r>
            <a:br>
              <a:rPr kumimoji="0" lang="de-DE" sz="3600" b="1" i="0" u="none" strike="noStrike" kern="1200" cap="none" spc="0" normalizeH="0" baseline="0" noProof="0" dirty="0">
                <a:ln>
                  <a:noFill/>
                </a:ln>
                <a:solidFill>
                  <a:srgbClr val="182851"/>
                </a:solidFill>
                <a:effectLst/>
                <a:uLnTx/>
                <a:uFillTx/>
                <a:latin typeface="Neue Plak Wide Black" panose="020B0504030202020204" pitchFamily="34" charset="77"/>
                <a:ea typeface="+mn-ea"/>
                <a:cs typeface="+mn-cs"/>
              </a:rPr>
            </a:br>
            <a:r>
              <a:rPr kumimoji="0" lang="de-DE" sz="3600" b="1" i="0" u="none" strike="noStrike" kern="1200" cap="none" spc="0" normalizeH="0" baseline="0" noProof="0" dirty="0">
                <a:ln>
                  <a:noFill/>
                </a:ln>
                <a:solidFill>
                  <a:srgbClr val="182851"/>
                </a:solidFill>
                <a:effectLst/>
                <a:uLnTx/>
                <a:uFillTx/>
                <a:latin typeface="Neue Plak Wide Black" panose="020B0504030202020204" pitchFamily="34" charset="77"/>
                <a:ea typeface="+mn-ea"/>
                <a:cs typeface="+mn-cs"/>
              </a:rPr>
              <a:t>und sie zu lösen?</a:t>
            </a:r>
          </a:p>
          <a:p>
            <a:pPr lvl="0"/>
            <a:endParaRPr lang="de-DE" dirty="0"/>
          </a:p>
        </p:txBody>
      </p:sp>
      <p:pic>
        <p:nvPicPr>
          <p:cNvPr id="2" name="Grafik 1" descr="Ein Bild, das Text, Screenshot, Schrift, Grafiken enthält.&#10;&#10;Automatisch generierte Beschreibung">
            <a:extLst>
              <a:ext uri="{FF2B5EF4-FFF2-40B4-BE49-F238E27FC236}">
                <a16:creationId xmlns:a16="http://schemas.microsoft.com/office/drawing/2014/main" id="{CC15C311-4A2B-339F-6030-F7077807F0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4547"/>
            <a:ext cx="2479260" cy="619815"/>
          </a:xfrm>
          <a:prstGeom prst="rect">
            <a:avLst/>
          </a:prstGeom>
        </p:spPr>
      </p:pic>
      <p:pic>
        <p:nvPicPr>
          <p:cNvPr id="9" name="Grafik 8" descr="Ein Bild, das Grafiken, Screenshot, Schrift, Grafikdesign enthält.&#10;&#10;Automatisch generierte Beschreibung">
            <a:extLst>
              <a:ext uri="{FF2B5EF4-FFF2-40B4-BE49-F238E27FC236}">
                <a16:creationId xmlns:a16="http://schemas.microsoft.com/office/drawing/2014/main" id="{B5584395-E9DF-2397-DE50-16CC53A8D3D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14012" y="184547"/>
            <a:ext cx="1319865" cy="590466"/>
          </a:xfrm>
          <a:prstGeom prst="rect">
            <a:avLst/>
          </a:prstGeom>
        </p:spPr>
      </p:pic>
    </p:spTree>
    <p:extLst>
      <p:ext uri="{BB962C8B-B14F-4D97-AF65-F5344CB8AC3E}">
        <p14:creationId xmlns:p14="http://schemas.microsoft.com/office/powerpoint/2010/main" val="37243113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ext und Bi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191571A0-49BE-6C75-112E-8504C49FB21F}"/>
              </a:ext>
            </a:extLst>
          </p:cNvPr>
          <p:cNvSpPr/>
          <p:nvPr userDrawn="1"/>
        </p:nvSpPr>
        <p:spPr>
          <a:xfrm>
            <a:off x="0" y="952500"/>
            <a:ext cx="12191999" cy="5905499"/>
          </a:xfrm>
          <a:prstGeom prst="rect">
            <a:avLst/>
          </a:prstGeom>
          <a:solidFill>
            <a:srgbClr val="E8E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E10E684C-097D-4224-083C-A8654297D5B4}"/>
              </a:ext>
            </a:extLst>
          </p:cNvPr>
          <p:cNvSpPr>
            <a:spLocks noGrp="1"/>
          </p:cNvSpPr>
          <p:nvPr>
            <p:ph type="title" hasCustomPrompt="1"/>
          </p:nvPr>
        </p:nvSpPr>
        <p:spPr>
          <a:xfrm>
            <a:off x="505249" y="1167116"/>
            <a:ext cx="6643063" cy="826861"/>
          </a:xfrm>
          <a:prstGeom prst="rect">
            <a:avLst/>
          </a:prstGeom>
        </p:spPr>
        <p:txBody>
          <a:bodyPr anchor="t"/>
          <a:lstStyle>
            <a:lvl1pPr>
              <a:defRPr sz="3200">
                <a:solidFill>
                  <a:srgbClr val="182952"/>
                </a:solidFill>
                <a:latin typeface="Neue Plak Wide Black" panose="020B0A07030202020204" pitchFamily="34" charset="0"/>
              </a:defRPr>
            </a:lvl1pPr>
          </a:lstStyle>
          <a:p>
            <a:r>
              <a:rPr lang="de-DE" dirty="0"/>
              <a:t>Überschrift</a:t>
            </a:r>
          </a:p>
        </p:txBody>
      </p:sp>
      <p:sp>
        <p:nvSpPr>
          <p:cNvPr id="9" name="Textplatzhalter 8">
            <a:extLst>
              <a:ext uri="{FF2B5EF4-FFF2-40B4-BE49-F238E27FC236}">
                <a16:creationId xmlns:a16="http://schemas.microsoft.com/office/drawing/2014/main" id="{429C4A1D-9F88-7832-AD52-A9C32D22EC25}"/>
              </a:ext>
            </a:extLst>
          </p:cNvPr>
          <p:cNvSpPr>
            <a:spLocks noGrp="1"/>
          </p:cNvSpPr>
          <p:nvPr>
            <p:ph type="body" sz="quarter" idx="12"/>
          </p:nvPr>
        </p:nvSpPr>
        <p:spPr>
          <a:xfrm>
            <a:off x="505250" y="2208592"/>
            <a:ext cx="6643062" cy="4380489"/>
          </a:xfrm>
          <a:prstGeom prst="rect">
            <a:avLst/>
          </a:prstGeom>
        </p:spPr>
        <p:txBody>
          <a:bodyPr>
            <a:normAutofit/>
          </a:bodyPr>
          <a:lstStyle>
            <a:lvl1pPr>
              <a:defRPr sz="2400">
                <a:solidFill>
                  <a:schemeClr val="tx1"/>
                </a:solidFill>
                <a:latin typeface="FreightText Pro Book" panose="02000603060000020004" pitchFamily="50" charset="0"/>
              </a:defRPr>
            </a:lvl1pPr>
          </a:lstStyle>
          <a:p>
            <a:pPr lvl="0"/>
            <a:endParaRPr lang="de-DE" dirty="0"/>
          </a:p>
        </p:txBody>
      </p:sp>
      <p:sp>
        <p:nvSpPr>
          <p:cNvPr id="6" name="Bildplatzhalter 5">
            <a:extLst>
              <a:ext uri="{FF2B5EF4-FFF2-40B4-BE49-F238E27FC236}">
                <a16:creationId xmlns:a16="http://schemas.microsoft.com/office/drawing/2014/main" id="{2EFCE420-E2E7-8C22-F727-DABBCE062D06}"/>
              </a:ext>
            </a:extLst>
          </p:cNvPr>
          <p:cNvSpPr>
            <a:spLocks noGrp="1"/>
          </p:cNvSpPr>
          <p:nvPr>
            <p:ph type="pic" sz="quarter" idx="13"/>
          </p:nvPr>
        </p:nvSpPr>
        <p:spPr>
          <a:xfrm>
            <a:off x="7591425" y="952500"/>
            <a:ext cx="4600575" cy="5905500"/>
          </a:xfrm>
          <a:prstGeom prst="rect">
            <a:avLst/>
          </a:prstGeom>
        </p:spPr>
        <p:txBody>
          <a:bodyPr/>
          <a:lstStyle/>
          <a:p>
            <a:endParaRPr lang="de-DE"/>
          </a:p>
        </p:txBody>
      </p:sp>
      <p:pic>
        <p:nvPicPr>
          <p:cNvPr id="3" name="Grafik 2" descr="Ein Bild, das Text, Screenshot, Schrift, Grafiken enthält.&#10;&#10;Automatisch generierte Beschreibung">
            <a:extLst>
              <a:ext uri="{FF2B5EF4-FFF2-40B4-BE49-F238E27FC236}">
                <a16:creationId xmlns:a16="http://schemas.microsoft.com/office/drawing/2014/main" id="{DDF8853A-65E6-15EF-1757-8BE464F14F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4547"/>
            <a:ext cx="2479260" cy="619815"/>
          </a:xfrm>
          <a:prstGeom prst="rect">
            <a:avLst/>
          </a:prstGeom>
        </p:spPr>
      </p:pic>
      <p:pic>
        <p:nvPicPr>
          <p:cNvPr id="11" name="Grafik 10" descr="Ein Bild, das Grafiken, Screenshot, Schrift, Grafikdesign enthält.&#10;&#10;Automatisch generierte Beschreibung">
            <a:extLst>
              <a:ext uri="{FF2B5EF4-FFF2-40B4-BE49-F238E27FC236}">
                <a16:creationId xmlns:a16="http://schemas.microsoft.com/office/drawing/2014/main" id="{2D967D00-B118-5702-9595-381305BE32F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14012" y="184547"/>
            <a:ext cx="1319865" cy="590466"/>
          </a:xfrm>
          <a:prstGeom prst="rect">
            <a:avLst/>
          </a:prstGeom>
        </p:spPr>
      </p:pic>
    </p:spTree>
    <p:extLst>
      <p:ext uri="{BB962C8B-B14F-4D97-AF65-F5344CB8AC3E}">
        <p14:creationId xmlns:p14="http://schemas.microsoft.com/office/powerpoint/2010/main" val="6131968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Abschnittswechsel, Diskussion, Frage">
    <p:bg>
      <p:bgPr>
        <a:solidFill>
          <a:srgbClr val="E8EDF8"/>
        </a:solidFill>
        <a:effectLst/>
      </p:bgPr>
    </p:bg>
    <p:spTree>
      <p:nvGrpSpPr>
        <p:cNvPr id="1" name=""/>
        <p:cNvGrpSpPr/>
        <p:nvPr/>
      </p:nvGrpSpPr>
      <p:grpSpPr>
        <a:xfrm>
          <a:off x="0" y="0"/>
          <a:ext cx="0" cy="0"/>
          <a:chOff x="0" y="0"/>
          <a:chExt cx="0" cy="0"/>
        </a:xfrm>
      </p:grpSpPr>
      <p:sp>
        <p:nvSpPr>
          <p:cNvPr id="11" name="Oval 3">
            <a:extLst>
              <a:ext uri="{FF2B5EF4-FFF2-40B4-BE49-F238E27FC236}">
                <a16:creationId xmlns:a16="http://schemas.microsoft.com/office/drawing/2014/main" id="{4C7C5CA4-A2C5-786C-705B-1E2900BB9CF3}"/>
              </a:ext>
            </a:extLst>
          </p:cNvPr>
          <p:cNvSpPr/>
          <p:nvPr userDrawn="1"/>
        </p:nvSpPr>
        <p:spPr>
          <a:xfrm>
            <a:off x="916110" y="1790189"/>
            <a:ext cx="10359777" cy="10135621"/>
          </a:xfrm>
          <a:prstGeom prst="ellipse">
            <a:avLst/>
          </a:prstGeom>
          <a:solidFill>
            <a:srgbClr val="0088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Grafik 3" descr="Ein Bild, das Text, Screenshot, Schrift, Grafiken enthält.&#10;&#10;Automatisch generierte Beschreibung">
            <a:extLst>
              <a:ext uri="{FF2B5EF4-FFF2-40B4-BE49-F238E27FC236}">
                <a16:creationId xmlns:a16="http://schemas.microsoft.com/office/drawing/2014/main" id="{66CA15AB-3380-FA92-683D-F1E347D617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4547"/>
            <a:ext cx="2479260" cy="619815"/>
          </a:xfrm>
          <a:prstGeom prst="rect">
            <a:avLst/>
          </a:prstGeom>
        </p:spPr>
      </p:pic>
      <p:pic>
        <p:nvPicPr>
          <p:cNvPr id="6" name="Grafik 5" descr="Ein Bild, das Grafiken, Screenshot, Schrift, Grafikdesign enthält.&#10;&#10;Automatisch generierte Beschreibung">
            <a:extLst>
              <a:ext uri="{FF2B5EF4-FFF2-40B4-BE49-F238E27FC236}">
                <a16:creationId xmlns:a16="http://schemas.microsoft.com/office/drawing/2014/main" id="{E828A12A-D62C-22A1-54C8-C84D330A297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14012" y="184547"/>
            <a:ext cx="1319865" cy="590466"/>
          </a:xfrm>
          <a:prstGeom prst="rect">
            <a:avLst/>
          </a:prstGeom>
        </p:spPr>
      </p:pic>
      <p:sp>
        <p:nvSpPr>
          <p:cNvPr id="3" name="Textplatzhalter 6">
            <a:extLst>
              <a:ext uri="{FF2B5EF4-FFF2-40B4-BE49-F238E27FC236}">
                <a16:creationId xmlns:a16="http://schemas.microsoft.com/office/drawing/2014/main" id="{A93352AF-F58C-5503-6693-A5B11C51A8AF}"/>
              </a:ext>
            </a:extLst>
          </p:cNvPr>
          <p:cNvSpPr>
            <a:spLocks noGrp="1"/>
          </p:cNvSpPr>
          <p:nvPr>
            <p:ph type="body" sz="quarter" idx="11" hasCustomPrompt="1"/>
          </p:nvPr>
        </p:nvSpPr>
        <p:spPr>
          <a:xfrm>
            <a:off x="3706551" y="4209689"/>
            <a:ext cx="4778898" cy="947049"/>
          </a:xfrm>
          <a:prstGeom prst="rect">
            <a:avLst/>
          </a:prstGeom>
        </p:spPr>
        <p:txBody>
          <a:bodyPr anchor="ctr">
            <a:normAutofit/>
          </a:bodyPr>
          <a:lstStyle>
            <a:lvl1pPr marL="0" indent="0" algn="ctr">
              <a:buNone/>
              <a:defRPr sz="3600">
                <a:solidFill>
                  <a:schemeClr val="bg1"/>
                </a:solidFill>
                <a:latin typeface="Neue Plak Wide Black" panose="020B0A07030202020204" pitchFamily="34" charset="77"/>
              </a:defRPr>
            </a:lvl1pPr>
          </a:lstStyle>
          <a:p>
            <a:pPr lvl="0"/>
            <a:r>
              <a:rPr lang="de-DE">
                <a:latin typeface="Neue Plak Wide Black" panose="020B0A07030202020204" pitchFamily="34" charset="77"/>
              </a:rPr>
              <a:t>Text</a:t>
            </a:r>
            <a:endParaRPr lang="de-DE" dirty="0"/>
          </a:p>
        </p:txBody>
      </p:sp>
    </p:spTree>
    <p:extLst>
      <p:ext uri="{BB962C8B-B14F-4D97-AF65-F5344CB8AC3E}">
        <p14:creationId xmlns:p14="http://schemas.microsoft.com/office/powerpoint/2010/main" val="17299715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Abschlussfolie">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3588356F-AB5C-D909-8A4D-57D7E2106F6D}"/>
              </a:ext>
            </a:extLst>
          </p:cNvPr>
          <p:cNvSpPr/>
          <p:nvPr userDrawn="1"/>
        </p:nvSpPr>
        <p:spPr>
          <a:xfrm>
            <a:off x="0" y="934224"/>
            <a:ext cx="12192000" cy="4634622"/>
          </a:xfrm>
          <a:prstGeom prst="rect">
            <a:avLst/>
          </a:prstGeom>
          <a:solidFill>
            <a:srgbClr val="182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0C3818"/>
              </a:solidFill>
            </a:endParaRPr>
          </a:p>
        </p:txBody>
      </p:sp>
      <p:sp>
        <p:nvSpPr>
          <p:cNvPr id="18" name="Titel 17">
            <a:extLst>
              <a:ext uri="{FF2B5EF4-FFF2-40B4-BE49-F238E27FC236}">
                <a16:creationId xmlns:a16="http://schemas.microsoft.com/office/drawing/2014/main" id="{25E496D7-74D2-C511-BA23-768B4232B66B}"/>
              </a:ext>
            </a:extLst>
          </p:cNvPr>
          <p:cNvSpPr>
            <a:spLocks noGrp="1" noRot="1" noMove="1" noResize="1" noEditPoints="1" noAdjustHandles="1" noChangeArrowheads="1" noChangeShapeType="1"/>
          </p:cNvSpPr>
          <p:nvPr>
            <p:ph type="title" hasCustomPrompt="1"/>
          </p:nvPr>
        </p:nvSpPr>
        <p:spPr>
          <a:xfrm>
            <a:off x="505251" y="1289154"/>
            <a:ext cx="5923696" cy="1969423"/>
          </a:xfrm>
          <a:prstGeom prst="rect">
            <a:avLst/>
          </a:prstGeom>
        </p:spPr>
        <p:txBody>
          <a:bodyPr>
            <a:normAutofit/>
          </a:bodyPr>
          <a:lstStyle>
            <a:lvl1pPr>
              <a:defRPr sz="3600">
                <a:solidFill>
                  <a:schemeClr val="bg1"/>
                </a:solidFill>
                <a:latin typeface="Neue Plak Wide Black" panose="020B0A07030202020204" pitchFamily="34" charset="77"/>
              </a:defRPr>
            </a:lvl1pPr>
          </a:lstStyle>
          <a:p>
            <a:r>
              <a:rPr lang="de-DE" dirty="0"/>
              <a:t>Vielen Dank für die Aufmerksamkeit und Teilnahme!</a:t>
            </a:r>
          </a:p>
        </p:txBody>
      </p:sp>
      <p:sp>
        <p:nvSpPr>
          <p:cNvPr id="21" name="Textplatzhalter 20">
            <a:extLst>
              <a:ext uri="{FF2B5EF4-FFF2-40B4-BE49-F238E27FC236}">
                <a16:creationId xmlns:a16="http://schemas.microsoft.com/office/drawing/2014/main" id="{613AB729-1F1C-4312-877E-59CF3006C98C}"/>
              </a:ext>
            </a:extLst>
          </p:cNvPr>
          <p:cNvSpPr>
            <a:spLocks noGrp="1"/>
          </p:cNvSpPr>
          <p:nvPr>
            <p:ph type="body" sz="quarter" idx="13" hasCustomPrompt="1"/>
          </p:nvPr>
        </p:nvSpPr>
        <p:spPr>
          <a:xfrm>
            <a:off x="505251" y="3458209"/>
            <a:ext cx="5923695" cy="606157"/>
          </a:xfrm>
          <a:prstGeom prst="rect">
            <a:avLst/>
          </a:prstGeom>
        </p:spPr>
        <p:txBody>
          <a:bodyPr>
            <a:normAutofit/>
          </a:bodyPr>
          <a:lstStyle>
            <a:lvl1pPr marL="0" indent="0">
              <a:buNone/>
              <a:defRPr sz="2200" b="1">
                <a:solidFill>
                  <a:schemeClr val="bg1"/>
                </a:solidFill>
                <a:latin typeface="Neue Plak Text" panose="020B0804030202020204" pitchFamily="34" charset="0"/>
              </a:defRPr>
            </a:lvl1pPr>
          </a:lstStyle>
          <a:p>
            <a:pPr lvl="0"/>
            <a:r>
              <a:rPr lang="de-DE" dirty="0"/>
              <a:t>Projekt NBAU im Internet:</a:t>
            </a:r>
          </a:p>
          <a:p>
            <a:pPr lvl="0"/>
            <a:endParaRPr lang="de-DE" dirty="0"/>
          </a:p>
        </p:txBody>
      </p:sp>
      <p:sp>
        <p:nvSpPr>
          <p:cNvPr id="27" name="Bildplatzhalter 26">
            <a:extLst>
              <a:ext uri="{FF2B5EF4-FFF2-40B4-BE49-F238E27FC236}">
                <a16:creationId xmlns:a16="http://schemas.microsoft.com/office/drawing/2014/main" id="{2A45A7D6-89D9-7407-8744-2B871BE69BEC}"/>
              </a:ext>
            </a:extLst>
          </p:cNvPr>
          <p:cNvSpPr>
            <a:spLocks noGrp="1"/>
          </p:cNvSpPr>
          <p:nvPr>
            <p:ph type="pic" sz="quarter" idx="16"/>
          </p:nvPr>
        </p:nvSpPr>
        <p:spPr>
          <a:xfrm>
            <a:off x="6842125" y="934224"/>
            <a:ext cx="5349875" cy="4634622"/>
          </a:xfrm>
          <a:prstGeom prst="rect">
            <a:avLst/>
          </a:prstGeom>
        </p:spPr>
        <p:txBody>
          <a:bodyPr/>
          <a:lstStyle>
            <a:lvl1pPr>
              <a:defRPr>
                <a:solidFill>
                  <a:schemeClr val="bg1"/>
                </a:solidFill>
              </a:defRPr>
            </a:lvl1pPr>
          </a:lstStyle>
          <a:p>
            <a:endParaRPr lang="de-DE" dirty="0"/>
          </a:p>
        </p:txBody>
      </p:sp>
      <p:pic>
        <p:nvPicPr>
          <p:cNvPr id="23" name="Grafik 22" descr="Ein Bild, das Grafiken, Screenshot, Schrift, Grafikdesign enthält.&#10;&#10;Automatisch generierte Beschreibung">
            <a:extLst>
              <a:ext uri="{FF2B5EF4-FFF2-40B4-BE49-F238E27FC236}">
                <a16:creationId xmlns:a16="http://schemas.microsoft.com/office/drawing/2014/main" id="{FA0E1F6C-E08B-BC4B-6E98-B47565717B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14012" y="184547"/>
            <a:ext cx="1319865" cy="590466"/>
          </a:xfrm>
          <a:prstGeom prst="rect">
            <a:avLst/>
          </a:prstGeom>
        </p:spPr>
      </p:pic>
      <p:pic>
        <p:nvPicPr>
          <p:cNvPr id="3" name="Grafik 2" descr="Ein Bild, das Text, Screenshot, Schrift, Grafiken enthält.&#10;&#10;Automatisch generierte Beschreibung">
            <a:extLst>
              <a:ext uri="{FF2B5EF4-FFF2-40B4-BE49-F238E27FC236}">
                <a16:creationId xmlns:a16="http://schemas.microsoft.com/office/drawing/2014/main" id="{6DFA9EF9-76AB-BCA4-B15E-7D31CF33142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84547"/>
            <a:ext cx="2479260" cy="619815"/>
          </a:xfrm>
          <a:prstGeom prst="rect">
            <a:avLst/>
          </a:prstGeom>
        </p:spPr>
      </p:pic>
      <p:pic>
        <p:nvPicPr>
          <p:cNvPr id="4" name="Grafik 3">
            <a:extLst>
              <a:ext uri="{FF2B5EF4-FFF2-40B4-BE49-F238E27FC236}">
                <a16:creationId xmlns:a16="http://schemas.microsoft.com/office/drawing/2014/main" id="{99973D7A-109B-2904-82D0-0ACA6D53FAD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a:xfrm>
            <a:off x="2826451" y="232447"/>
            <a:ext cx="1154483" cy="571915"/>
          </a:xfrm>
          <a:prstGeom prst="rect">
            <a:avLst/>
          </a:prstGeom>
        </p:spPr>
      </p:pic>
      <p:pic>
        <p:nvPicPr>
          <p:cNvPr id="6" name="Grafik 5" descr="Ein Bild, das Screenshot, Grafiken, Schrift, Grafikdesign enthält.&#10;&#10;Automatisch generierte Beschreibung">
            <a:extLst>
              <a:ext uri="{FF2B5EF4-FFF2-40B4-BE49-F238E27FC236}">
                <a16:creationId xmlns:a16="http://schemas.microsoft.com/office/drawing/2014/main" id="{2AC6A454-46D9-DBFE-BF65-4DCA6563E74B}"/>
              </a:ext>
            </a:extLst>
          </p:cNvPr>
          <p:cNvPicPr>
            <a:picLocks noChangeAspect="1"/>
          </p:cNvPicPr>
          <p:nvPr userDrawn="1"/>
        </p:nvPicPr>
        <p:blipFill>
          <a:blip r:embed="rId5">
            <a:extLst>
              <a:ext uri="{28A0092B-C50C-407E-A947-70E740481C1C}">
                <a14:useLocalDpi xmlns:a14="http://schemas.microsoft.com/office/drawing/2010/main" val="0"/>
              </a:ext>
            </a:extLst>
          </a:blip>
          <a:srcRect t="10061"/>
          <a:stretch/>
        </p:blipFill>
        <p:spPr>
          <a:xfrm>
            <a:off x="4138721" y="233678"/>
            <a:ext cx="1858513" cy="500914"/>
          </a:xfrm>
          <a:prstGeom prst="rect">
            <a:avLst/>
          </a:prstGeom>
        </p:spPr>
      </p:pic>
      <p:sp>
        <p:nvSpPr>
          <p:cNvPr id="11" name="Textplatzhalter 20">
            <a:extLst>
              <a:ext uri="{FF2B5EF4-FFF2-40B4-BE49-F238E27FC236}">
                <a16:creationId xmlns:a16="http://schemas.microsoft.com/office/drawing/2014/main" id="{1DABCC4D-ADA9-9CBF-1C0C-307BD7B97432}"/>
              </a:ext>
            </a:extLst>
          </p:cNvPr>
          <p:cNvSpPr>
            <a:spLocks noGrp="1"/>
          </p:cNvSpPr>
          <p:nvPr>
            <p:ph type="body" sz="quarter" idx="17" hasCustomPrompt="1"/>
          </p:nvPr>
        </p:nvSpPr>
        <p:spPr>
          <a:xfrm>
            <a:off x="505251" y="4263998"/>
            <a:ext cx="5923695" cy="972236"/>
          </a:xfrm>
          <a:prstGeom prst="rect">
            <a:avLst/>
          </a:prstGeom>
        </p:spPr>
        <p:txBody>
          <a:bodyPr>
            <a:normAutofit/>
          </a:bodyPr>
          <a:lstStyle>
            <a:lvl1pPr marL="0" indent="0">
              <a:buNone/>
              <a:defRPr sz="1600" b="0">
                <a:solidFill>
                  <a:schemeClr val="bg1"/>
                </a:solidFill>
                <a:latin typeface="FreightText Pro Bold" panose="02000803080000020004" pitchFamily="50" charset="0"/>
              </a:defRPr>
            </a:lvl1pPr>
          </a:lstStyle>
          <a:p>
            <a:r>
              <a:rPr lang="de-DE" i="0" dirty="0">
                <a:hlinkClick r:id="rId6">
                  <a:extLst>
                    <a:ext uri="{A12FA001-AC4F-418D-AE19-62706E023703}">
                      <ahyp:hlinkClr xmlns:ahyp="http://schemas.microsoft.com/office/drawing/2018/hyperlinkcolor" val="tx"/>
                    </a:ext>
                  </a:extLst>
                </a:hlinkClick>
              </a:rPr>
              <a:t>https://bfw-bb.eu/nbau/</a:t>
            </a:r>
          </a:p>
          <a:p>
            <a:r>
              <a:rPr lang="de-DE" i="0" dirty="0">
                <a:hlinkClick r:id="rId6">
                  <a:extLst>
                    <a:ext uri="{A12FA001-AC4F-418D-AE19-62706E023703}">
                      <ahyp:hlinkClr xmlns:ahyp="http://schemas.microsoft.com/office/drawing/2018/hyperlinkcolor" val="tx"/>
                    </a:ext>
                  </a:extLst>
                </a:hlinkClick>
              </a:rPr>
              <a:t>https://nexteconomylab.de/de/projekte/nachhaltigkeit-im-bau</a:t>
            </a:r>
            <a:r>
              <a:rPr lang="de-DE" i="0" dirty="0"/>
              <a:t> </a:t>
            </a:r>
          </a:p>
          <a:p>
            <a:pPr lvl="0"/>
            <a:endParaRPr lang="de-DE" dirty="0"/>
          </a:p>
        </p:txBody>
      </p:sp>
      <p:pic>
        <p:nvPicPr>
          <p:cNvPr id="13" name="Grafik 12">
            <a:extLst>
              <a:ext uri="{FF2B5EF4-FFF2-40B4-BE49-F238E27FC236}">
                <a16:creationId xmlns:a16="http://schemas.microsoft.com/office/drawing/2014/main" id="{DD9B0D81-C747-4188-E705-C4681D1F90A5}"/>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251682" y="5595706"/>
            <a:ext cx="4455155" cy="1262294"/>
          </a:xfrm>
          <a:prstGeom prst="rect">
            <a:avLst/>
          </a:prstGeom>
        </p:spPr>
      </p:pic>
    </p:spTree>
    <p:extLst>
      <p:ext uri="{BB962C8B-B14F-4D97-AF65-F5344CB8AC3E}">
        <p14:creationId xmlns:p14="http://schemas.microsoft.com/office/powerpoint/2010/main" val="2191131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DBEFE9-D26E-1857-C7C1-6B22AF164392}"/>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E9160646-A691-9B2F-FC18-30144261ABC6}"/>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12F8C5F-49E8-E899-A367-DA32870A87F5}"/>
              </a:ext>
            </a:extLst>
          </p:cNvPr>
          <p:cNvSpPr>
            <a:spLocks noGrp="1"/>
          </p:cNvSpPr>
          <p:nvPr>
            <p:ph type="dt" sz="half" idx="10"/>
          </p:nvPr>
        </p:nvSpPr>
        <p:spPr/>
        <p:txBody>
          <a:bodyPr/>
          <a:lstStyle/>
          <a:p>
            <a:fld id="{4E5B1136-8DAE-44E8-A6C5-7E6277784DE2}" type="datetimeFigureOut">
              <a:rPr lang="de-DE" smtClean="0"/>
              <a:t>22.04.2026</a:t>
            </a:fld>
            <a:endParaRPr lang="de-DE"/>
          </a:p>
        </p:txBody>
      </p:sp>
      <p:sp>
        <p:nvSpPr>
          <p:cNvPr id="5" name="Fußzeilenplatzhalter 4">
            <a:extLst>
              <a:ext uri="{FF2B5EF4-FFF2-40B4-BE49-F238E27FC236}">
                <a16:creationId xmlns:a16="http://schemas.microsoft.com/office/drawing/2014/main" id="{3BEED43C-C0D1-F8DB-9613-8BC8BA5ED01F}"/>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4F0F81E7-F825-C8F2-C953-0D5F0CC6426D}"/>
              </a:ext>
            </a:extLst>
          </p:cNvPr>
          <p:cNvSpPr>
            <a:spLocks noGrp="1"/>
          </p:cNvSpPr>
          <p:nvPr>
            <p:ph type="sldNum" sz="quarter" idx="12"/>
          </p:nvPr>
        </p:nvSpPr>
        <p:spPr/>
        <p:txBody>
          <a:bodyPr/>
          <a:lstStyle/>
          <a:p>
            <a:fld id="{DA24244E-B661-401A-9D8E-0DB0BD4E1A7D}" type="slidenum">
              <a:rPr lang="de-DE" smtClean="0"/>
              <a:t>‹Nr.›</a:t>
            </a:fld>
            <a:endParaRPr lang="de-DE"/>
          </a:p>
        </p:txBody>
      </p:sp>
    </p:spTree>
    <p:extLst>
      <p:ext uri="{BB962C8B-B14F-4D97-AF65-F5344CB8AC3E}">
        <p14:creationId xmlns:p14="http://schemas.microsoft.com/office/powerpoint/2010/main" val="16628230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Kontaktfolie_NELA_und_BFW">
    <p:bg>
      <p:bgPr>
        <a:solidFill>
          <a:schemeClr val="bg1"/>
        </a:solidFill>
        <a:effectLst/>
      </p:bgPr>
    </p:bg>
    <p:spTree>
      <p:nvGrpSpPr>
        <p:cNvPr id="1" name=""/>
        <p:cNvGrpSpPr/>
        <p:nvPr/>
      </p:nvGrpSpPr>
      <p:grpSpPr>
        <a:xfrm>
          <a:off x="0" y="0"/>
          <a:ext cx="0" cy="0"/>
          <a:chOff x="0" y="0"/>
          <a:chExt cx="0" cy="0"/>
        </a:xfrm>
      </p:grpSpPr>
      <p:sp>
        <p:nvSpPr>
          <p:cNvPr id="23" name="Rechteck 22">
            <a:extLst>
              <a:ext uri="{FF2B5EF4-FFF2-40B4-BE49-F238E27FC236}">
                <a16:creationId xmlns:a16="http://schemas.microsoft.com/office/drawing/2014/main" id="{92B2E21D-10D7-2ADC-A8D4-273D5D10B161}"/>
              </a:ext>
            </a:extLst>
          </p:cNvPr>
          <p:cNvSpPr/>
          <p:nvPr userDrawn="1"/>
        </p:nvSpPr>
        <p:spPr>
          <a:xfrm>
            <a:off x="486299" y="962667"/>
            <a:ext cx="11315176" cy="736663"/>
          </a:xfrm>
          <a:prstGeom prst="rect">
            <a:avLst/>
          </a:prstGeom>
          <a:solidFill>
            <a:srgbClr val="E8ED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platzhalter 5">
            <a:extLst>
              <a:ext uri="{FF2B5EF4-FFF2-40B4-BE49-F238E27FC236}">
                <a16:creationId xmlns:a16="http://schemas.microsoft.com/office/drawing/2014/main" id="{ADAAD358-6D56-BF67-23FB-CF1DA327C6E6}"/>
              </a:ext>
            </a:extLst>
          </p:cNvPr>
          <p:cNvSpPr>
            <a:spLocks noGrp="1"/>
          </p:cNvSpPr>
          <p:nvPr>
            <p:ph type="body" sz="quarter" idx="13" hasCustomPrompt="1"/>
          </p:nvPr>
        </p:nvSpPr>
        <p:spPr>
          <a:xfrm>
            <a:off x="505251" y="4037408"/>
            <a:ext cx="4765071" cy="505393"/>
          </a:xfrm>
          <a:prstGeom prst="rect">
            <a:avLst/>
          </a:prstGeom>
        </p:spPr>
        <p:txBody>
          <a:bodyPr>
            <a:normAutofit/>
          </a:bodyPr>
          <a:lstStyle>
            <a:lvl1pPr marL="0" indent="0">
              <a:buNone/>
              <a:defRPr sz="2000">
                <a:solidFill>
                  <a:schemeClr val="tx1"/>
                </a:solidFill>
                <a:latin typeface="FreightText Pro Book" panose="02000603060000020004" pitchFamily="2" charset="0"/>
              </a:defRPr>
            </a:lvl1pPr>
          </a:lstStyle>
          <a:p>
            <a:pPr lvl="0"/>
            <a:r>
              <a:rPr lang="de-DE" dirty="0"/>
              <a:t>E-Mailadresse der vortragenden Person(en)</a:t>
            </a:r>
          </a:p>
        </p:txBody>
      </p:sp>
      <p:sp>
        <p:nvSpPr>
          <p:cNvPr id="11" name="Textfeld 10">
            <a:extLst>
              <a:ext uri="{FF2B5EF4-FFF2-40B4-BE49-F238E27FC236}">
                <a16:creationId xmlns:a16="http://schemas.microsoft.com/office/drawing/2014/main" id="{A59A8FE2-EFE7-952B-A2B8-3189203C43D1}"/>
              </a:ext>
            </a:extLst>
          </p:cNvPr>
          <p:cNvSpPr txBox="1"/>
          <p:nvPr userDrawn="1"/>
        </p:nvSpPr>
        <p:spPr>
          <a:xfrm>
            <a:off x="511266" y="3213064"/>
            <a:ext cx="5742215" cy="707886"/>
          </a:xfrm>
          <a:prstGeom prst="rect">
            <a:avLst/>
          </a:prstGeom>
          <a:noFill/>
        </p:spPr>
        <p:txBody>
          <a:bodyPr wrap="square" rtlCol="0">
            <a:spAutoFit/>
          </a:bodyPr>
          <a:lstStyle/>
          <a:p>
            <a:pPr lvl="0"/>
            <a:r>
              <a:rPr lang="de-DE" sz="2000" dirty="0">
                <a:latin typeface="FreightText Pro Book" panose="02000603060000020004" pitchFamily="2" charset="0"/>
              </a:rPr>
              <a:t>Thomas-Mann-Str. 36</a:t>
            </a:r>
          </a:p>
          <a:p>
            <a:pPr lvl="0"/>
            <a:r>
              <a:rPr lang="de-DE" sz="2000" dirty="0">
                <a:latin typeface="FreightText Pro Book" panose="02000603060000020004" pitchFamily="2" charset="0"/>
              </a:rPr>
              <a:t>53111 Bonn</a:t>
            </a:r>
          </a:p>
        </p:txBody>
      </p:sp>
      <p:sp>
        <p:nvSpPr>
          <p:cNvPr id="12" name="Textfeld 11">
            <a:extLst>
              <a:ext uri="{FF2B5EF4-FFF2-40B4-BE49-F238E27FC236}">
                <a16:creationId xmlns:a16="http://schemas.microsoft.com/office/drawing/2014/main" id="{6AEC9CB0-BE03-66B7-2534-AD28886AE58E}"/>
              </a:ext>
            </a:extLst>
          </p:cNvPr>
          <p:cNvSpPr txBox="1"/>
          <p:nvPr userDrawn="1"/>
        </p:nvSpPr>
        <p:spPr>
          <a:xfrm>
            <a:off x="511266" y="2787186"/>
            <a:ext cx="5742214" cy="400110"/>
          </a:xfrm>
          <a:prstGeom prst="rect">
            <a:avLst/>
          </a:prstGeom>
          <a:noFill/>
        </p:spPr>
        <p:txBody>
          <a:bodyPr wrap="square" rtlCol="0">
            <a:spAutoFit/>
          </a:bodyPr>
          <a:lstStyle/>
          <a:p>
            <a:r>
              <a:rPr lang="de-DE" sz="2000" dirty="0">
                <a:solidFill>
                  <a:schemeClr val="tx1"/>
                </a:solidFill>
                <a:latin typeface="Neue Plak Text" panose="020B0804030202020204" pitchFamily="34" charset="0"/>
              </a:rPr>
              <a:t>NELA. Next Economy Lab</a:t>
            </a:r>
          </a:p>
        </p:txBody>
      </p:sp>
      <p:sp>
        <p:nvSpPr>
          <p:cNvPr id="13" name="Textfeld 12">
            <a:extLst>
              <a:ext uri="{FF2B5EF4-FFF2-40B4-BE49-F238E27FC236}">
                <a16:creationId xmlns:a16="http://schemas.microsoft.com/office/drawing/2014/main" id="{261F5FA7-5C7A-2762-BEDF-15B7F1FC1CE5}"/>
              </a:ext>
            </a:extLst>
          </p:cNvPr>
          <p:cNvSpPr txBox="1"/>
          <p:nvPr userDrawn="1"/>
        </p:nvSpPr>
        <p:spPr>
          <a:xfrm>
            <a:off x="486298" y="961912"/>
            <a:ext cx="574221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3600" dirty="0">
                <a:solidFill>
                  <a:srgbClr val="182952"/>
                </a:solidFill>
                <a:latin typeface="Neue Plak Wide Black" panose="020B0A07030202020204" pitchFamily="34" charset="77"/>
              </a:rPr>
              <a:t>Kontakt</a:t>
            </a:r>
          </a:p>
        </p:txBody>
      </p:sp>
      <p:pic>
        <p:nvPicPr>
          <p:cNvPr id="14" name="Grafik 13" descr="Ein Bild, das Schwarz, Dunkelheit, Schwarzweiß, Screenshot enthält.&#10;&#10;Automatisch generierte Beschreibung">
            <a:extLst>
              <a:ext uri="{FF2B5EF4-FFF2-40B4-BE49-F238E27FC236}">
                <a16:creationId xmlns:a16="http://schemas.microsoft.com/office/drawing/2014/main" id="{30BBDCA1-113D-AB74-BD84-FD422C244A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9238" y="4709917"/>
            <a:ext cx="448574" cy="448574"/>
          </a:xfrm>
          <a:prstGeom prst="rect">
            <a:avLst/>
          </a:prstGeom>
        </p:spPr>
      </p:pic>
      <p:sp>
        <p:nvSpPr>
          <p:cNvPr id="15" name="Textfeld 14">
            <a:extLst>
              <a:ext uri="{FF2B5EF4-FFF2-40B4-BE49-F238E27FC236}">
                <a16:creationId xmlns:a16="http://schemas.microsoft.com/office/drawing/2014/main" id="{5DA6F6BB-978E-A778-F09B-BB087604A68F}"/>
              </a:ext>
            </a:extLst>
          </p:cNvPr>
          <p:cNvSpPr txBox="1"/>
          <p:nvPr userDrawn="1"/>
        </p:nvSpPr>
        <p:spPr>
          <a:xfrm>
            <a:off x="6821289" y="2504964"/>
            <a:ext cx="9891624" cy="707886"/>
          </a:xfrm>
          <a:prstGeom prst="rect">
            <a:avLst/>
          </a:prstGeom>
          <a:noFill/>
        </p:spPr>
        <p:txBody>
          <a:bodyPr wrap="square" rtlCol="0">
            <a:spAutoFit/>
          </a:bodyPr>
          <a:lstStyle/>
          <a:p>
            <a:r>
              <a:rPr lang="de-DE" sz="2000" dirty="0">
                <a:solidFill>
                  <a:schemeClr val="tx1"/>
                </a:solidFill>
                <a:latin typeface="Neue Plak Text" panose="020B0804030202020204" pitchFamily="34" charset="0"/>
              </a:rPr>
              <a:t>Berufsförderungswerk der Bauindustrie </a:t>
            </a:r>
          </a:p>
          <a:p>
            <a:r>
              <a:rPr lang="de-DE" sz="2000" dirty="0">
                <a:solidFill>
                  <a:schemeClr val="tx1"/>
                </a:solidFill>
                <a:latin typeface="Neue Plak Text" panose="020B0804030202020204" pitchFamily="34" charset="0"/>
              </a:rPr>
              <a:t>Berlin-Brandenburg e.V.</a:t>
            </a:r>
          </a:p>
        </p:txBody>
      </p:sp>
      <p:sp>
        <p:nvSpPr>
          <p:cNvPr id="16" name="Textfeld 15">
            <a:extLst>
              <a:ext uri="{FF2B5EF4-FFF2-40B4-BE49-F238E27FC236}">
                <a16:creationId xmlns:a16="http://schemas.microsoft.com/office/drawing/2014/main" id="{4F3A5B93-9364-F078-5790-314DE8C79BD5}"/>
              </a:ext>
            </a:extLst>
          </p:cNvPr>
          <p:cNvSpPr txBox="1"/>
          <p:nvPr userDrawn="1"/>
        </p:nvSpPr>
        <p:spPr>
          <a:xfrm>
            <a:off x="6811633" y="3211701"/>
            <a:ext cx="5742215" cy="707886"/>
          </a:xfrm>
          <a:prstGeom prst="rect">
            <a:avLst/>
          </a:prstGeom>
          <a:noFill/>
        </p:spPr>
        <p:txBody>
          <a:bodyPr wrap="square" rtlCol="0">
            <a:spAutoFit/>
          </a:bodyPr>
          <a:lstStyle/>
          <a:p>
            <a:pPr lvl="0"/>
            <a:r>
              <a:rPr lang="de-DE" sz="2000" dirty="0" err="1">
                <a:solidFill>
                  <a:schemeClr val="tx1"/>
                </a:solidFill>
                <a:latin typeface="FreightText Pro Book" panose="02000603060000020004" pitchFamily="2" charset="0"/>
              </a:rPr>
              <a:t>Dissenchener</a:t>
            </a:r>
            <a:r>
              <a:rPr lang="de-DE" sz="2000" dirty="0">
                <a:solidFill>
                  <a:schemeClr val="tx1"/>
                </a:solidFill>
                <a:latin typeface="FreightText Pro Book" panose="02000603060000020004" pitchFamily="2" charset="0"/>
              </a:rPr>
              <a:t> Schulstraße 15</a:t>
            </a:r>
          </a:p>
          <a:p>
            <a:pPr lvl="0"/>
            <a:r>
              <a:rPr lang="de-DE" sz="2000" dirty="0">
                <a:solidFill>
                  <a:schemeClr val="tx1"/>
                </a:solidFill>
                <a:latin typeface="FreightText Pro Book" panose="02000603060000020004" pitchFamily="2" charset="0"/>
              </a:rPr>
              <a:t>03052 Cottbus-</a:t>
            </a:r>
            <a:r>
              <a:rPr lang="de-DE" sz="2000" dirty="0" err="1">
                <a:solidFill>
                  <a:schemeClr val="tx1"/>
                </a:solidFill>
                <a:latin typeface="FreightText Pro Book" panose="02000603060000020004" pitchFamily="2" charset="0"/>
              </a:rPr>
              <a:t>Dissenchen</a:t>
            </a:r>
            <a:endParaRPr lang="de-DE" sz="2000" dirty="0">
              <a:solidFill>
                <a:schemeClr val="tx1"/>
              </a:solidFill>
              <a:latin typeface="FreightText Pro Book" panose="02000603060000020004" pitchFamily="2" charset="0"/>
            </a:endParaRPr>
          </a:p>
        </p:txBody>
      </p:sp>
      <p:pic>
        <p:nvPicPr>
          <p:cNvPr id="20" name="Grafik 19" descr="Ein Bild, das Logo, Symbol, Grafiken, Schwarz enthält.&#10;&#10;Automatisch generierte Beschreibung">
            <a:extLst>
              <a:ext uri="{FF2B5EF4-FFF2-40B4-BE49-F238E27FC236}">
                <a16:creationId xmlns:a16="http://schemas.microsoft.com/office/drawing/2014/main" id="{C18DC9DA-DCE4-9E09-089B-17641AD0582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811633" y="5583490"/>
            <a:ext cx="429261" cy="464389"/>
          </a:xfrm>
          <a:prstGeom prst="rect">
            <a:avLst/>
          </a:prstGeom>
        </p:spPr>
      </p:pic>
      <p:pic>
        <p:nvPicPr>
          <p:cNvPr id="21" name="Grafik 20" descr="Ein Bild, das Schwarz, Dunkelheit, Schwarzweiß, Screenshot enthält.&#10;&#10;Automatisch generierte Beschreibung">
            <a:extLst>
              <a:ext uri="{FF2B5EF4-FFF2-40B4-BE49-F238E27FC236}">
                <a16:creationId xmlns:a16="http://schemas.microsoft.com/office/drawing/2014/main" id="{CFFB1FA3-FBB3-E48E-7B2F-61AA0D9259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11633" y="4666602"/>
            <a:ext cx="448574" cy="448574"/>
          </a:xfrm>
          <a:prstGeom prst="rect">
            <a:avLst/>
          </a:prstGeom>
        </p:spPr>
      </p:pic>
      <p:sp>
        <p:nvSpPr>
          <p:cNvPr id="19" name="Textplatzhalter 5">
            <a:extLst>
              <a:ext uri="{FF2B5EF4-FFF2-40B4-BE49-F238E27FC236}">
                <a16:creationId xmlns:a16="http://schemas.microsoft.com/office/drawing/2014/main" id="{14C4BA22-598D-498A-CDAB-322FFA9AA80C}"/>
              </a:ext>
            </a:extLst>
          </p:cNvPr>
          <p:cNvSpPr>
            <a:spLocks noGrp="1"/>
          </p:cNvSpPr>
          <p:nvPr>
            <p:ph type="body" sz="quarter" idx="14" hasCustomPrompt="1"/>
          </p:nvPr>
        </p:nvSpPr>
        <p:spPr>
          <a:xfrm>
            <a:off x="6821289" y="4040398"/>
            <a:ext cx="4765071" cy="505393"/>
          </a:xfrm>
          <a:prstGeom prst="rect">
            <a:avLst/>
          </a:prstGeom>
        </p:spPr>
        <p:txBody>
          <a:bodyPr>
            <a:normAutofit/>
          </a:bodyPr>
          <a:lstStyle>
            <a:lvl1pPr marL="0" indent="0">
              <a:buNone/>
              <a:defRPr sz="2000">
                <a:solidFill>
                  <a:schemeClr val="tx1"/>
                </a:solidFill>
                <a:latin typeface="FreightText Pro Book" panose="02000603060000020004" pitchFamily="2" charset="0"/>
              </a:defRPr>
            </a:lvl1pPr>
          </a:lstStyle>
          <a:p>
            <a:pPr lvl="0"/>
            <a:r>
              <a:rPr lang="de-DE" dirty="0"/>
              <a:t>E-Mailadresse der vortragenden Person(en)</a:t>
            </a:r>
          </a:p>
        </p:txBody>
      </p:sp>
      <p:pic>
        <p:nvPicPr>
          <p:cNvPr id="3" name="Grafik 2" descr="Ein Bild, das Grafiken, Screenshot, Schrift, Grafikdesign enthält.&#10;&#10;Automatisch generierte Beschreibung">
            <a:extLst>
              <a:ext uri="{FF2B5EF4-FFF2-40B4-BE49-F238E27FC236}">
                <a16:creationId xmlns:a16="http://schemas.microsoft.com/office/drawing/2014/main" id="{585C079A-57ED-E10A-9833-930FF51ED4E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14012" y="184547"/>
            <a:ext cx="1319865" cy="590466"/>
          </a:xfrm>
          <a:prstGeom prst="rect">
            <a:avLst/>
          </a:prstGeom>
        </p:spPr>
      </p:pic>
      <p:pic>
        <p:nvPicPr>
          <p:cNvPr id="17" name="Grafik 16" descr="Ein Bild, das Text, Screenshot, Schrift, Grafiken enthält.&#10;&#10;Automatisch generierte Beschreibung">
            <a:extLst>
              <a:ext uri="{FF2B5EF4-FFF2-40B4-BE49-F238E27FC236}">
                <a16:creationId xmlns:a16="http://schemas.microsoft.com/office/drawing/2014/main" id="{FC115E6E-9965-635E-F594-54F2A474781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184547"/>
            <a:ext cx="2479260" cy="619815"/>
          </a:xfrm>
          <a:prstGeom prst="rect">
            <a:avLst/>
          </a:prstGeom>
        </p:spPr>
      </p:pic>
      <p:pic>
        <p:nvPicPr>
          <p:cNvPr id="4" name="Grafik 3">
            <a:extLst>
              <a:ext uri="{FF2B5EF4-FFF2-40B4-BE49-F238E27FC236}">
                <a16:creationId xmlns:a16="http://schemas.microsoft.com/office/drawing/2014/main" id="{303D84FD-3EA2-CD35-3082-00D5EBC49C75}"/>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511266" y="5185611"/>
            <a:ext cx="397879" cy="397879"/>
          </a:xfrm>
          <a:prstGeom prst="rect">
            <a:avLst/>
          </a:prstGeom>
        </p:spPr>
      </p:pic>
      <p:pic>
        <p:nvPicPr>
          <p:cNvPr id="6" name="Grafik 5">
            <a:extLst>
              <a:ext uri="{FF2B5EF4-FFF2-40B4-BE49-F238E27FC236}">
                <a16:creationId xmlns:a16="http://schemas.microsoft.com/office/drawing/2014/main" id="{9344ADD0-8B60-6A5D-F881-D467EE3633E9}"/>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6827323" y="5158491"/>
            <a:ext cx="397879" cy="397879"/>
          </a:xfrm>
          <a:prstGeom prst="rect">
            <a:avLst/>
          </a:prstGeom>
        </p:spPr>
      </p:pic>
      <p:sp>
        <p:nvSpPr>
          <p:cNvPr id="7" name="Textplatzhalter 5">
            <a:extLst>
              <a:ext uri="{FF2B5EF4-FFF2-40B4-BE49-F238E27FC236}">
                <a16:creationId xmlns:a16="http://schemas.microsoft.com/office/drawing/2014/main" id="{5C485A5E-E788-86C6-EFDF-CF540986A8C4}"/>
              </a:ext>
            </a:extLst>
          </p:cNvPr>
          <p:cNvSpPr>
            <a:spLocks noGrp="1"/>
          </p:cNvSpPr>
          <p:nvPr>
            <p:ph type="body" sz="quarter" idx="18" hasCustomPrompt="1"/>
          </p:nvPr>
        </p:nvSpPr>
        <p:spPr>
          <a:xfrm>
            <a:off x="980883" y="5236883"/>
            <a:ext cx="4289439" cy="295333"/>
          </a:xfrm>
          <a:prstGeom prst="rect">
            <a:avLst/>
          </a:prstGeom>
        </p:spPr>
        <p:txBody>
          <a:bodyPr>
            <a:normAutofit/>
          </a:bodyPr>
          <a:lstStyle>
            <a:lvl1pPr marL="0" indent="0">
              <a:buNone/>
              <a:defRPr sz="1600">
                <a:solidFill>
                  <a:schemeClr val="tx1"/>
                </a:solidFill>
                <a:latin typeface="FreightText Pro Book" panose="02000603060000020004" pitchFamily="2" charset="0"/>
              </a:defRPr>
            </a:lvl1pPr>
          </a:lstStyle>
          <a:p>
            <a:pPr lvl="0"/>
            <a:r>
              <a:rPr lang="de-DE" dirty="0"/>
              <a:t>Internetseite</a:t>
            </a:r>
          </a:p>
        </p:txBody>
      </p:sp>
      <p:sp>
        <p:nvSpPr>
          <p:cNvPr id="10" name="Textplatzhalter 5">
            <a:extLst>
              <a:ext uri="{FF2B5EF4-FFF2-40B4-BE49-F238E27FC236}">
                <a16:creationId xmlns:a16="http://schemas.microsoft.com/office/drawing/2014/main" id="{BB18B917-4DA2-7B85-AB65-114B0BB0AB04}"/>
              </a:ext>
            </a:extLst>
          </p:cNvPr>
          <p:cNvSpPr>
            <a:spLocks noGrp="1"/>
          </p:cNvSpPr>
          <p:nvPr>
            <p:ph type="body" sz="quarter" idx="19" hasCustomPrompt="1"/>
          </p:nvPr>
        </p:nvSpPr>
        <p:spPr>
          <a:xfrm>
            <a:off x="7391295" y="5233125"/>
            <a:ext cx="4289439" cy="295333"/>
          </a:xfrm>
          <a:prstGeom prst="rect">
            <a:avLst/>
          </a:prstGeom>
        </p:spPr>
        <p:txBody>
          <a:bodyPr>
            <a:normAutofit/>
          </a:bodyPr>
          <a:lstStyle>
            <a:lvl1pPr marL="0" indent="0">
              <a:buNone/>
              <a:defRPr sz="1600">
                <a:solidFill>
                  <a:schemeClr val="tx1"/>
                </a:solidFill>
                <a:latin typeface="FreightText Pro Book" panose="02000603060000020004" pitchFamily="2" charset="0"/>
              </a:defRPr>
            </a:lvl1pPr>
          </a:lstStyle>
          <a:p>
            <a:pPr lvl="0"/>
            <a:r>
              <a:rPr lang="de-DE" dirty="0"/>
              <a:t>Internetseite</a:t>
            </a:r>
          </a:p>
        </p:txBody>
      </p:sp>
      <p:sp>
        <p:nvSpPr>
          <p:cNvPr id="24" name="Textplatzhalter 5">
            <a:extLst>
              <a:ext uri="{FF2B5EF4-FFF2-40B4-BE49-F238E27FC236}">
                <a16:creationId xmlns:a16="http://schemas.microsoft.com/office/drawing/2014/main" id="{97C8EEDE-4156-410F-BCC6-3933012D958B}"/>
              </a:ext>
            </a:extLst>
          </p:cNvPr>
          <p:cNvSpPr>
            <a:spLocks noGrp="1"/>
          </p:cNvSpPr>
          <p:nvPr>
            <p:ph type="body" sz="quarter" idx="17" hasCustomPrompt="1"/>
          </p:nvPr>
        </p:nvSpPr>
        <p:spPr>
          <a:xfrm>
            <a:off x="980883" y="4802559"/>
            <a:ext cx="4289439" cy="295333"/>
          </a:xfrm>
          <a:prstGeom prst="rect">
            <a:avLst/>
          </a:prstGeom>
        </p:spPr>
        <p:txBody>
          <a:bodyPr>
            <a:normAutofit/>
          </a:bodyPr>
          <a:lstStyle>
            <a:lvl1pPr marL="0" indent="0">
              <a:buNone/>
              <a:defRPr sz="1600">
                <a:solidFill>
                  <a:schemeClr val="tx1"/>
                </a:solidFill>
                <a:latin typeface="FreightText Pro Book" panose="02000603060000020004" pitchFamily="2" charset="0"/>
              </a:defRPr>
            </a:lvl1pPr>
          </a:lstStyle>
          <a:p>
            <a:pPr lvl="0"/>
            <a:r>
              <a:rPr lang="de-DE" dirty="0"/>
              <a:t>@Accoutname</a:t>
            </a:r>
          </a:p>
        </p:txBody>
      </p:sp>
      <p:sp>
        <p:nvSpPr>
          <p:cNvPr id="25" name="Textplatzhalter 5">
            <a:extLst>
              <a:ext uri="{FF2B5EF4-FFF2-40B4-BE49-F238E27FC236}">
                <a16:creationId xmlns:a16="http://schemas.microsoft.com/office/drawing/2014/main" id="{D6BFD381-67DF-C3F0-650F-2A913F7F5D35}"/>
              </a:ext>
            </a:extLst>
          </p:cNvPr>
          <p:cNvSpPr>
            <a:spLocks noGrp="1"/>
          </p:cNvSpPr>
          <p:nvPr>
            <p:ph type="body" sz="quarter" idx="20" hasCustomPrompt="1"/>
          </p:nvPr>
        </p:nvSpPr>
        <p:spPr>
          <a:xfrm>
            <a:off x="7381426" y="4758668"/>
            <a:ext cx="4289439" cy="295333"/>
          </a:xfrm>
          <a:prstGeom prst="rect">
            <a:avLst/>
          </a:prstGeom>
        </p:spPr>
        <p:txBody>
          <a:bodyPr>
            <a:normAutofit/>
          </a:bodyPr>
          <a:lstStyle>
            <a:lvl1pPr marL="0" indent="0">
              <a:buNone/>
              <a:defRPr sz="1600">
                <a:solidFill>
                  <a:schemeClr val="tx1"/>
                </a:solidFill>
                <a:latin typeface="FreightText Pro Book" panose="02000603060000020004" pitchFamily="2" charset="0"/>
              </a:defRPr>
            </a:lvl1pPr>
          </a:lstStyle>
          <a:p>
            <a:pPr lvl="0"/>
            <a:r>
              <a:rPr lang="de-DE" dirty="0"/>
              <a:t>@Accoutname</a:t>
            </a:r>
          </a:p>
        </p:txBody>
      </p:sp>
      <p:sp>
        <p:nvSpPr>
          <p:cNvPr id="26" name="Textplatzhalter 5">
            <a:extLst>
              <a:ext uri="{FF2B5EF4-FFF2-40B4-BE49-F238E27FC236}">
                <a16:creationId xmlns:a16="http://schemas.microsoft.com/office/drawing/2014/main" id="{9F004591-733D-8116-A182-E72E2093CADB}"/>
              </a:ext>
            </a:extLst>
          </p:cNvPr>
          <p:cNvSpPr>
            <a:spLocks noGrp="1"/>
          </p:cNvSpPr>
          <p:nvPr>
            <p:ph type="body" sz="quarter" idx="21" hasCustomPrompt="1"/>
          </p:nvPr>
        </p:nvSpPr>
        <p:spPr>
          <a:xfrm>
            <a:off x="7381426" y="5668017"/>
            <a:ext cx="4289439" cy="295333"/>
          </a:xfrm>
          <a:prstGeom prst="rect">
            <a:avLst/>
          </a:prstGeom>
        </p:spPr>
        <p:txBody>
          <a:bodyPr>
            <a:normAutofit/>
          </a:bodyPr>
          <a:lstStyle>
            <a:lvl1pPr marL="0" indent="0">
              <a:buNone/>
              <a:defRPr sz="1600">
                <a:solidFill>
                  <a:schemeClr val="tx1"/>
                </a:solidFill>
                <a:latin typeface="FreightText Pro Book" panose="02000603060000020004" pitchFamily="2" charset="0"/>
              </a:defRPr>
            </a:lvl1pPr>
          </a:lstStyle>
          <a:p>
            <a:pPr lvl="0"/>
            <a:r>
              <a:rPr lang="de-DE" dirty="0"/>
              <a:t>@Accoutname</a:t>
            </a:r>
          </a:p>
        </p:txBody>
      </p:sp>
    </p:spTree>
    <p:extLst>
      <p:ext uri="{BB962C8B-B14F-4D97-AF65-F5344CB8AC3E}">
        <p14:creationId xmlns:p14="http://schemas.microsoft.com/office/powerpoint/2010/main" val="1162170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D3EDE5-BDBC-968B-8CA2-F58AA7452A8A}"/>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EF32FCAC-1EE0-2E41-897B-2AAE5BE41F1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C2C583A4-0B47-3BA1-022B-A8D89E5B5B78}"/>
              </a:ext>
            </a:extLst>
          </p:cNvPr>
          <p:cNvSpPr>
            <a:spLocks noGrp="1"/>
          </p:cNvSpPr>
          <p:nvPr>
            <p:ph type="dt" sz="half" idx="10"/>
          </p:nvPr>
        </p:nvSpPr>
        <p:spPr/>
        <p:txBody>
          <a:bodyPr/>
          <a:lstStyle/>
          <a:p>
            <a:fld id="{4E5B1136-8DAE-44E8-A6C5-7E6277784DE2}" type="datetimeFigureOut">
              <a:rPr lang="de-DE" smtClean="0"/>
              <a:t>22.04.2026</a:t>
            </a:fld>
            <a:endParaRPr lang="de-DE"/>
          </a:p>
        </p:txBody>
      </p:sp>
      <p:sp>
        <p:nvSpPr>
          <p:cNvPr id="5" name="Fußzeilenplatzhalter 4">
            <a:extLst>
              <a:ext uri="{FF2B5EF4-FFF2-40B4-BE49-F238E27FC236}">
                <a16:creationId xmlns:a16="http://schemas.microsoft.com/office/drawing/2014/main" id="{582E9702-6AF1-1250-497F-45F7BB97B3C9}"/>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C7937A1-3CA2-AF76-3B2F-EC32D4BDB102}"/>
              </a:ext>
            </a:extLst>
          </p:cNvPr>
          <p:cNvSpPr>
            <a:spLocks noGrp="1"/>
          </p:cNvSpPr>
          <p:nvPr>
            <p:ph type="sldNum" sz="quarter" idx="12"/>
          </p:nvPr>
        </p:nvSpPr>
        <p:spPr/>
        <p:txBody>
          <a:bodyPr/>
          <a:lstStyle/>
          <a:p>
            <a:fld id="{DA24244E-B661-401A-9D8E-0DB0BD4E1A7D}" type="slidenum">
              <a:rPr lang="de-DE" smtClean="0"/>
              <a:t>‹Nr.›</a:t>
            </a:fld>
            <a:endParaRPr lang="de-DE"/>
          </a:p>
        </p:txBody>
      </p:sp>
    </p:spTree>
    <p:extLst>
      <p:ext uri="{BB962C8B-B14F-4D97-AF65-F5344CB8AC3E}">
        <p14:creationId xmlns:p14="http://schemas.microsoft.com/office/powerpoint/2010/main" val="1205423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B8AC78-B1D2-88E2-1F62-E3BF81AA91DE}"/>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6700B69B-299F-9F88-086D-8AC2E2DBE49E}"/>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8A7A865C-1DC1-859B-6AA1-14982B4E3F89}"/>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CEA437CF-7BA6-11FF-431B-1F68A715BFA8}"/>
              </a:ext>
            </a:extLst>
          </p:cNvPr>
          <p:cNvSpPr>
            <a:spLocks noGrp="1"/>
          </p:cNvSpPr>
          <p:nvPr>
            <p:ph type="dt" sz="half" idx="10"/>
          </p:nvPr>
        </p:nvSpPr>
        <p:spPr/>
        <p:txBody>
          <a:bodyPr/>
          <a:lstStyle/>
          <a:p>
            <a:fld id="{4E5B1136-8DAE-44E8-A6C5-7E6277784DE2}" type="datetimeFigureOut">
              <a:rPr lang="de-DE" smtClean="0"/>
              <a:t>22.04.2026</a:t>
            </a:fld>
            <a:endParaRPr lang="de-DE"/>
          </a:p>
        </p:txBody>
      </p:sp>
      <p:sp>
        <p:nvSpPr>
          <p:cNvPr id="6" name="Fußzeilenplatzhalter 5">
            <a:extLst>
              <a:ext uri="{FF2B5EF4-FFF2-40B4-BE49-F238E27FC236}">
                <a16:creationId xmlns:a16="http://schemas.microsoft.com/office/drawing/2014/main" id="{BB4F3030-3516-161C-323B-64745E445BD2}"/>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F8AEFAD0-5DDA-6CEA-B628-00590FECFAEE}"/>
              </a:ext>
            </a:extLst>
          </p:cNvPr>
          <p:cNvSpPr>
            <a:spLocks noGrp="1"/>
          </p:cNvSpPr>
          <p:nvPr>
            <p:ph type="sldNum" sz="quarter" idx="12"/>
          </p:nvPr>
        </p:nvSpPr>
        <p:spPr/>
        <p:txBody>
          <a:bodyPr/>
          <a:lstStyle/>
          <a:p>
            <a:fld id="{DA24244E-B661-401A-9D8E-0DB0BD4E1A7D}" type="slidenum">
              <a:rPr lang="de-DE" smtClean="0"/>
              <a:t>‹Nr.›</a:t>
            </a:fld>
            <a:endParaRPr lang="de-DE"/>
          </a:p>
        </p:txBody>
      </p:sp>
    </p:spTree>
    <p:extLst>
      <p:ext uri="{BB962C8B-B14F-4D97-AF65-F5344CB8AC3E}">
        <p14:creationId xmlns:p14="http://schemas.microsoft.com/office/powerpoint/2010/main" val="26515245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4D6BC3-222A-690C-AB62-6B37472780C4}"/>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7F50A9BD-5504-2311-6A6C-5181CA8D4B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30A8FFE2-1122-FD67-D47E-5694C6C31DD3}"/>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08E09639-6A28-3224-D376-FB8F90A6D0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5F2C3951-794B-8472-70D4-8C44C34DBC1C}"/>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E3F64CC3-94E4-8070-743C-E3AC6A5E068F}"/>
              </a:ext>
            </a:extLst>
          </p:cNvPr>
          <p:cNvSpPr>
            <a:spLocks noGrp="1"/>
          </p:cNvSpPr>
          <p:nvPr>
            <p:ph type="dt" sz="half" idx="10"/>
          </p:nvPr>
        </p:nvSpPr>
        <p:spPr/>
        <p:txBody>
          <a:bodyPr/>
          <a:lstStyle/>
          <a:p>
            <a:fld id="{4E5B1136-8DAE-44E8-A6C5-7E6277784DE2}" type="datetimeFigureOut">
              <a:rPr lang="de-DE" smtClean="0"/>
              <a:t>22.04.2026</a:t>
            </a:fld>
            <a:endParaRPr lang="de-DE"/>
          </a:p>
        </p:txBody>
      </p:sp>
      <p:sp>
        <p:nvSpPr>
          <p:cNvPr id="8" name="Fußzeilenplatzhalter 7">
            <a:extLst>
              <a:ext uri="{FF2B5EF4-FFF2-40B4-BE49-F238E27FC236}">
                <a16:creationId xmlns:a16="http://schemas.microsoft.com/office/drawing/2014/main" id="{C2E2E0E8-BE6F-E7F8-C354-3A5DEB672273}"/>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C273C48E-719F-9360-96EB-1757AC0F1792}"/>
              </a:ext>
            </a:extLst>
          </p:cNvPr>
          <p:cNvSpPr>
            <a:spLocks noGrp="1"/>
          </p:cNvSpPr>
          <p:nvPr>
            <p:ph type="sldNum" sz="quarter" idx="12"/>
          </p:nvPr>
        </p:nvSpPr>
        <p:spPr/>
        <p:txBody>
          <a:bodyPr/>
          <a:lstStyle/>
          <a:p>
            <a:fld id="{DA24244E-B661-401A-9D8E-0DB0BD4E1A7D}" type="slidenum">
              <a:rPr lang="de-DE" smtClean="0"/>
              <a:t>‹Nr.›</a:t>
            </a:fld>
            <a:endParaRPr lang="de-DE"/>
          </a:p>
        </p:txBody>
      </p:sp>
    </p:spTree>
    <p:extLst>
      <p:ext uri="{BB962C8B-B14F-4D97-AF65-F5344CB8AC3E}">
        <p14:creationId xmlns:p14="http://schemas.microsoft.com/office/powerpoint/2010/main" val="520039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8AEAB7-82A7-DFE2-005D-10AF664F3080}"/>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9551985F-2CF1-A6EA-92CF-3EDB926B5D59}"/>
              </a:ext>
            </a:extLst>
          </p:cNvPr>
          <p:cNvSpPr>
            <a:spLocks noGrp="1"/>
          </p:cNvSpPr>
          <p:nvPr>
            <p:ph type="dt" sz="half" idx="10"/>
          </p:nvPr>
        </p:nvSpPr>
        <p:spPr/>
        <p:txBody>
          <a:bodyPr/>
          <a:lstStyle/>
          <a:p>
            <a:fld id="{4E5B1136-8DAE-44E8-A6C5-7E6277784DE2}" type="datetimeFigureOut">
              <a:rPr lang="de-DE" smtClean="0"/>
              <a:t>22.04.2026</a:t>
            </a:fld>
            <a:endParaRPr lang="de-DE"/>
          </a:p>
        </p:txBody>
      </p:sp>
      <p:sp>
        <p:nvSpPr>
          <p:cNvPr id="4" name="Fußzeilenplatzhalter 3">
            <a:extLst>
              <a:ext uri="{FF2B5EF4-FFF2-40B4-BE49-F238E27FC236}">
                <a16:creationId xmlns:a16="http://schemas.microsoft.com/office/drawing/2014/main" id="{71916451-EB47-95CE-39CC-522ED6D222C3}"/>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CCA60F0A-5686-3A56-C84A-4EB0BCFC43B5}"/>
              </a:ext>
            </a:extLst>
          </p:cNvPr>
          <p:cNvSpPr>
            <a:spLocks noGrp="1"/>
          </p:cNvSpPr>
          <p:nvPr>
            <p:ph type="sldNum" sz="quarter" idx="12"/>
          </p:nvPr>
        </p:nvSpPr>
        <p:spPr/>
        <p:txBody>
          <a:bodyPr/>
          <a:lstStyle/>
          <a:p>
            <a:fld id="{DA24244E-B661-401A-9D8E-0DB0BD4E1A7D}" type="slidenum">
              <a:rPr lang="de-DE" smtClean="0"/>
              <a:t>‹Nr.›</a:t>
            </a:fld>
            <a:endParaRPr lang="de-DE"/>
          </a:p>
        </p:txBody>
      </p:sp>
    </p:spTree>
    <p:extLst>
      <p:ext uri="{BB962C8B-B14F-4D97-AF65-F5344CB8AC3E}">
        <p14:creationId xmlns:p14="http://schemas.microsoft.com/office/powerpoint/2010/main" val="2672731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31B4F624-D87E-71E8-66FE-6A4BF66ED432}"/>
              </a:ext>
            </a:extLst>
          </p:cNvPr>
          <p:cNvSpPr>
            <a:spLocks noGrp="1"/>
          </p:cNvSpPr>
          <p:nvPr>
            <p:ph type="dt" sz="half" idx="10"/>
          </p:nvPr>
        </p:nvSpPr>
        <p:spPr/>
        <p:txBody>
          <a:bodyPr/>
          <a:lstStyle/>
          <a:p>
            <a:fld id="{4E5B1136-8DAE-44E8-A6C5-7E6277784DE2}" type="datetimeFigureOut">
              <a:rPr lang="de-DE" smtClean="0"/>
              <a:t>22.04.2026</a:t>
            </a:fld>
            <a:endParaRPr lang="de-DE"/>
          </a:p>
        </p:txBody>
      </p:sp>
      <p:sp>
        <p:nvSpPr>
          <p:cNvPr id="3" name="Fußzeilenplatzhalter 2">
            <a:extLst>
              <a:ext uri="{FF2B5EF4-FFF2-40B4-BE49-F238E27FC236}">
                <a16:creationId xmlns:a16="http://schemas.microsoft.com/office/drawing/2014/main" id="{58E54841-3281-BE07-D0C6-9E7C1133A445}"/>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31F3753C-64E5-6BD9-0B4B-42CFB432A1D0}"/>
              </a:ext>
            </a:extLst>
          </p:cNvPr>
          <p:cNvSpPr>
            <a:spLocks noGrp="1"/>
          </p:cNvSpPr>
          <p:nvPr>
            <p:ph type="sldNum" sz="quarter" idx="12"/>
          </p:nvPr>
        </p:nvSpPr>
        <p:spPr/>
        <p:txBody>
          <a:bodyPr/>
          <a:lstStyle/>
          <a:p>
            <a:fld id="{DA24244E-B661-401A-9D8E-0DB0BD4E1A7D}" type="slidenum">
              <a:rPr lang="de-DE" smtClean="0"/>
              <a:t>‹Nr.›</a:t>
            </a:fld>
            <a:endParaRPr lang="de-DE"/>
          </a:p>
        </p:txBody>
      </p:sp>
    </p:spTree>
    <p:extLst>
      <p:ext uri="{BB962C8B-B14F-4D97-AF65-F5344CB8AC3E}">
        <p14:creationId xmlns:p14="http://schemas.microsoft.com/office/powerpoint/2010/main" val="40588478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973668-5C22-031E-9139-A55AD679EC35}"/>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43E70421-1655-8461-DB39-F2A160E5F6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02821D33-511B-9A5D-FEAD-DCBD347C7C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9DC37CFA-1113-066A-04A5-941A52EF286F}"/>
              </a:ext>
            </a:extLst>
          </p:cNvPr>
          <p:cNvSpPr>
            <a:spLocks noGrp="1"/>
          </p:cNvSpPr>
          <p:nvPr>
            <p:ph type="dt" sz="half" idx="10"/>
          </p:nvPr>
        </p:nvSpPr>
        <p:spPr/>
        <p:txBody>
          <a:bodyPr/>
          <a:lstStyle/>
          <a:p>
            <a:fld id="{4E5B1136-8DAE-44E8-A6C5-7E6277784DE2}" type="datetimeFigureOut">
              <a:rPr lang="de-DE" smtClean="0"/>
              <a:t>22.04.2026</a:t>
            </a:fld>
            <a:endParaRPr lang="de-DE"/>
          </a:p>
        </p:txBody>
      </p:sp>
      <p:sp>
        <p:nvSpPr>
          <p:cNvPr id="6" name="Fußzeilenplatzhalter 5">
            <a:extLst>
              <a:ext uri="{FF2B5EF4-FFF2-40B4-BE49-F238E27FC236}">
                <a16:creationId xmlns:a16="http://schemas.microsoft.com/office/drawing/2014/main" id="{B481FBF0-9936-BF75-46A7-7EF38E285C4C}"/>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97D76CB8-5FF9-0920-219A-81C516E93708}"/>
              </a:ext>
            </a:extLst>
          </p:cNvPr>
          <p:cNvSpPr>
            <a:spLocks noGrp="1"/>
          </p:cNvSpPr>
          <p:nvPr>
            <p:ph type="sldNum" sz="quarter" idx="12"/>
          </p:nvPr>
        </p:nvSpPr>
        <p:spPr/>
        <p:txBody>
          <a:bodyPr/>
          <a:lstStyle/>
          <a:p>
            <a:fld id="{DA24244E-B661-401A-9D8E-0DB0BD4E1A7D}" type="slidenum">
              <a:rPr lang="de-DE" smtClean="0"/>
              <a:t>‹Nr.›</a:t>
            </a:fld>
            <a:endParaRPr lang="de-DE"/>
          </a:p>
        </p:txBody>
      </p:sp>
    </p:spTree>
    <p:extLst>
      <p:ext uri="{BB962C8B-B14F-4D97-AF65-F5344CB8AC3E}">
        <p14:creationId xmlns:p14="http://schemas.microsoft.com/office/powerpoint/2010/main" val="1223792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083037-3825-B74C-278A-84CE4E82D488}"/>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969B8AB3-1352-25DB-B6E4-0A34FF53C9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319578B8-3468-5CAF-DFDB-6141A87756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5A339C18-F2FF-F8B4-12FE-897C028B652A}"/>
              </a:ext>
            </a:extLst>
          </p:cNvPr>
          <p:cNvSpPr>
            <a:spLocks noGrp="1"/>
          </p:cNvSpPr>
          <p:nvPr>
            <p:ph type="dt" sz="half" idx="10"/>
          </p:nvPr>
        </p:nvSpPr>
        <p:spPr/>
        <p:txBody>
          <a:bodyPr/>
          <a:lstStyle/>
          <a:p>
            <a:fld id="{4E5B1136-8DAE-44E8-A6C5-7E6277784DE2}" type="datetimeFigureOut">
              <a:rPr lang="de-DE" smtClean="0"/>
              <a:t>22.04.2026</a:t>
            </a:fld>
            <a:endParaRPr lang="de-DE"/>
          </a:p>
        </p:txBody>
      </p:sp>
      <p:sp>
        <p:nvSpPr>
          <p:cNvPr id="6" name="Fußzeilenplatzhalter 5">
            <a:extLst>
              <a:ext uri="{FF2B5EF4-FFF2-40B4-BE49-F238E27FC236}">
                <a16:creationId xmlns:a16="http://schemas.microsoft.com/office/drawing/2014/main" id="{B315A0EE-4293-4E55-8CF1-E25DA1C5CF44}"/>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79B62277-0C8C-21F9-2265-79C5818A4467}"/>
              </a:ext>
            </a:extLst>
          </p:cNvPr>
          <p:cNvSpPr>
            <a:spLocks noGrp="1"/>
          </p:cNvSpPr>
          <p:nvPr>
            <p:ph type="sldNum" sz="quarter" idx="12"/>
          </p:nvPr>
        </p:nvSpPr>
        <p:spPr/>
        <p:txBody>
          <a:bodyPr/>
          <a:lstStyle/>
          <a:p>
            <a:fld id="{DA24244E-B661-401A-9D8E-0DB0BD4E1A7D}" type="slidenum">
              <a:rPr lang="de-DE" smtClean="0"/>
              <a:t>‹Nr.›</a:t>
            </a:fld>
            <a:endParaRPr lang="de-DE"/>
          </a:p>
        </p:txBody>
      </p:sp>
    </p:spTree>
    <p:extLst>
      <p:ext uri="{BB962C8B-B14F-4D97-AF65-F5344CB8AC3E}">
        <p14:creationId xmlns:p14="http://schemas.microsoft.com/office/powerpoint/2010/main" val="41308079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A2D3DD6B-F7AE-3B75-332A-526E7FBBAE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39878955-9F8B-63FA-2EC3-8F48ED2415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9E3BC6AA-FF0F-68F5-DC68-7BE8F56ED7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E5B1136-8DAE-44E8-A6C5-7E6277784DE2}" type="datetimeFigureOut">
              <a:rPr lang="de-DE" smtClean="0"/>
              <a:t>22.04.2026</a:t>
            </a:fld>
            <a:endParaRPr lang="de-DE"/>
          </a:p>
        </p:txBody>
      </p:sp>
      <p:sp>
        <p:nvSpPr>
          <p:cNvPr id="5" name="Fußzeilenplatzhalter 4">
            <a:extLst>
              <a:ext uri="{FF2B5EF4-FFF2-40B4-BE49-F238E27FC236}">
                <a16:creationId xmlns:a16="http://schemas.microsoft.com/office/drawing/2014/main" id="{2C2078B2-C8B8-ABE2-012C-364D973294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e-DE"/>
          </a:p>
        </p:txBody>
      </p:sp>
      <p:sp>
        <p:nvSpPr>
          <p:cNvPr id="6" name="Foliennummernplatzhalter 5">
            <a:extLst>
              <a:ext uri="{FF2B5EF4-FFF2-40B4-BE49-F238E27FC236}">
                <a16:creationId xmlns:a16="http://schemas.microsoft.com/office/drawing/2014/main" id="{E010AED6-CFA7-6BAD-2C19-3BD15E698A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A24244E-B661-401A-9D8E-0DB0BD4E1A7D}" type="slidenum">
              <a:rPr lang="de-DE" smtClean="0"/>
              <a:t>‹Nr.›</a:t>
            </a:fld>
            <a:endParaRPr lang="de-DE"/>
          </a:p>
        </p:txBody>
      </p:sp>
    </p:spTree>
    <p:extLst>
      <p:ext uri="{BB962C8B-B14F-4D97-AF65-F5344CB8AC3E}">
        <p14:creationId xmlns:p14="http://schemas.microsoft.com/office/powerpoint/2010/main" val="3497162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7.xml"/><Relationship Id="rId1" Type="http://schemas.openxmlformats.org/officeDocument/2006/relationships/slideLayout" Target="../slideLayouts/slideLayout19.xml"/><Relationship Id="rId4" Type="http://schemas.openxmlformats.org/officeDocument/2006/relationships/hyperlink" Target="https://nexteconomylab.de/de/projekte/nachhaltigkeit-im-bau"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diagramColors" Target="../diagrams/colors1.xml"/><Relationship Id="rId11" Type="http://schemas.openxmlformats.org/officeDocument/2006/relationships/image" Target="../media/image13.jpeg"/><Relationship Id="rId5" Type="http://schemas.openxmlformats.org/officeDocument/2006/relationships/diagramQuickStyle" Target="../diagrams/quickStyle1.xml"/><Relationship Id="rId10" Type="http://schemas.openxmlformats.org/officeDocument/2006/relationships/image" Target="../media/image12.jpg"/><Relationship Id="rId4" Type="http://schemas.openxmlformats.org/officeDocument/2006/relationships/diagramLayout" Target="../diagrams/layout1.xml"/><Relationship Id="rId9" Type="http://schemas.openxmlformats.org/officeDocument/2006/relationships/image" Target="../media/image11.jpeg"/></Relationships>
</file>

<file path=ppt/slides/_rels/slide5.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diagramColors" Target="../diagrams/colors2.xml"/><Relationship Id="rId11" Type="http://schemas.openxmlformats.org/officeDocument/2006/relationships/image" Target="../media/image17.jpeg"/><Relationship Id="rId5" Type="http://schemas.openxmlformats.org/officeDocument/2006/relationships/diagramQuickStyle" Target="../diagrams/quickStyle2.xml"/><Relationship Id="rId10" Type="http://schemas.openxmlformats.org/officeDocument/2006/relationships/image" Target="../media/image16.jpeg"/><Relationship Id="rId4" Type="http://schemas.openxmlformats.org/officeDocument/2006/relationships/diagramLayout" Target="../diagrams/layout2.xml"/><Relationship Id="rId9" Type="http://schemas.openxmlformats.org/officeDocument/2006/relationships/image" Target="../media/image15.jpeg"/></Relationships>
</file>

<file path=ppt/slides/_rels/slide6.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2.jpeg"/><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hdphoto" Target="../media/hdphoto1.wdp"/><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diagramColors" Target="../diagrams/colors3.xml"/><Relationship Id="rId11" Type="http://schemas.openxmlformats.org/officeDocument/2006/relationships/image" Target="../media/image21.png"/><Relationship Id="rId5" Type="http://schemas.openxmlformats.org/officeDocument/2006/relationships/diagramQuickStyle" Target="../diagrams/quickStyle3.xml"/><Relationship Id="rId10" Type="http://schemas.openxmlformats.org/officeDocument/2006/relationships/image" Target="../media/image20.jpeg"/><Relationship Id="rId4" Type="http://schemas.openxmlformats.org/officeDocument/2006/relationships/diagramLayout" Target="../diagrams/layout3.xml"/><Relationship Id="rId9" Type="http://schemas.openxmlformats.org/officeDocument/2006/relationships/image" Target="../media/image19.jpeg"/></Relationships>
</file>

<file path=ppt/slides/_rels/slide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3.jpg"/><Relationship Id="rId7" Type="http://schemas.openxmlformats.org/officeDocument/2006/relationships/diagramColors" Target="../diagrams/colors4.xml"/><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diagramQuickStyle" Target="../diagrams/quickStyle4.xml"/><Relationship Id="rId5" Type="http://schemas.openxmlformats.org/officeDocument/2006/relationships/diagramLayout" Target="../diagrams/layout4.xml"/><Relationship Id="rId10" Type="http://schemas.openxmlformats.org/officeDocument/2006/relationships/image" Target="../media/image25.jpg"/><Relationship Id="rId4" Type="http://schemas.openxmlformats.org/officeDocument/2006/relationships/diagramData" Target="../diagrams/data4.xml"/><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diagramColors" Target="../diagrams/colors5.xml"/><Relationship Id="rId11" Type="http://schemas.openxmlformats.org/officeDocument/2006/relationships/chart" Target="../charts/chart1.xml"/><Relationship Id="rId5" Type="http://schemas.openxmlformats.org/officeDocument/2006/relationships/diagramQuickStyle" Target="../diagrams/quickStyle5.xml"/><Relationship Id="rId10" Type="http://schemas.openxmlformats.org/officeDocument/2006/relationships/image" Target="../media/image28.JPG"/><Relationship Id="rId4" Type="http://schemas.openxmlformats.org/officeDocument/2006/relationships/diagramLayout" Target="../diagrams/layout5.xml"/><Relationship Id="rId9" Type="http://schemas.openxmlformats.org/officeDocument/2006/relationships/image" Target="../media/image27.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52E17-D8C4-36BB-9CE8-CC79226CF089}"/>
            </a:ext>
          </a:extLst>
        </p:cNvPr>
        <p:cNvGrpSpPr/>
        <p:nvPr/>
      </p:nvGrpSpPr>
      <p:grpSpPr>
        <a:xfrm>
          <a:off x="0" y="0"/>
          <a:ext cx="0" cy="0"/>
          <a:chOff x="0" y="0"/>
          <a:chExt cx="0" cy="0"/>
        </a:xfrm>
      </p:grpSpPr>
      <p:sp>
        <p:nvSpPr>
          <p:cNvPr id="13" name="Titel 12">
            <a:extLst>
              <a:ext uri="{FF2B5EF4-FFF2-40B4-BE49-F238E27FC236}">
                <a16:creationId xmlns:a16="http://schemas.microsoft.com/office/drawing/2014/main" id="{BA95510F-A3FD-C8A2-C887-EE92CB0E8264}"/>
              </a:ext>
            </a:extLst>
          </p:cNvPr>
          <p:cNvSpPr>
            <a:spLocks noGrp="1"/>
          </p:cNvSpPr>
          <p:nvPr>
            <p:ph type="title"/>
          </p:nvPr>
        </p:nvSpPr>
        <p:spPr/>
        <p:txBody>
          <a:bodyPr>
            <a:normAutofit/>
          </a:bodyPr>
          <a:lstStyle/>
          <a:p>
            <a:r>
              <a:rPr lang="de-DE" dirty="0"/>
              <a:t>Material und Energie: Bauen früher und heute - Kurzversion</a:t>
            </a:r>
            <a:endParaRPr lang="de-DE" sz="3200" dirty="0"/>
          </a:p>
        </p:txBody>
      </p:sp>
      <p:sp>
        <p:nvSpPr>
          <p:cNvPr id="14" name="Textplatzhalter 13">
            <a:extLst>
              <a:ext uri="{FF2B5EF4-FFF2-40B4-BE49-F238E27FC236}">
                <a16:creationId xmlns:a16="http://schemas.microsoft.com/office/drawing/2014/main" id="{8AA44659-0F99-0534-4489-5C249C50F5A3}"/>
              </a:ext>
            </a:extLst>
          </p:cNvPr>
          <p:cNvSpPr>
            <a:spLocks noGrp="1"/>
          </p:cNvSpPr>
          <p:nvPr>
            <p:ph type="body" sz="quarter" idx="13"/>
          </p:nvPr>
        </p:nvSpPr>
        <p:spPr/>
        <p:txBody>
          <a:bodyPr/>
          <a:lstStyle/>
          <a:p>
            <a:r>
              <a:rPr lang="de-DE" dirty="0"/>
              <a:t>Erstellt von Mirjam Neebe</a:t>
            </a:r>
            <a:endParaRPr lang="de-DE" dirty="0">
              <a:latin typeface="Neue Plak Text" panose="020B0804030202020204" pitchFamily="34" charset="0"/>
            </a:endParaRPr>
          </a:p>
        </p:txBody>
      </p:sp>
      <p:sp>
        <p:nvSpPr>
          <p:cNvPr id="15" name="Textplatzhalter 14">
            <a:extLst>
              <a:ext uri="{FF2B5EF4-FFF2-40B4-BE49-F238E27FC236}">
                <a16:creationId xmlns:a16="http://schemas.microsoft.com/office/drawing/2014/main" id="{66DFAB92-9510-D5D6-461B-8A840FBC4F0F}"/>
              </a:ext>
            </a:extLst>
          </p:cNvPr>
          <p:cNvSpPr>
            <a:spLocks noGrp="1"/>
          </p:cNvSpPr>
          <p:nvPr>
            <p:ph type="body" sz="quarter" idx="15"/>
          </p:nvPr>
        </p:nvSpPr>
        <p:spPr/>
        <p:txBody>
          <a:bodyPr>
            <a:normAutofit fontScale="70000" lnSpcReduction="20000"/>
          </a:bodyPr>
          <a:lstStyle/>
          <a:p>
            <a:r>
              <a:rPr lang="de-DE" dirty="0"/>
              <a:t>Potsdam, 2025</a:t>
            </a:r>
          </a:p>
          <a:p>
            <a:r>
              <a:rPr lang="de-DE" dirty="0"/>
              <a:t>Lizenz: CC BY-NC 4.0 (keine kommerzielle Nutzung, Bearbeitung erlaubt, Autor*in nennen)</a:t>
            </a:r>
          </a:p>
          <a:p>
            <a:endParaRPr lang="de-DE" dirty="0">
              <a:solidFill>
                <a:srgbClr val="F3972B"/>
              </a:solidFill>
            </a:endParaRPr>
          </a:p>
        </p:txBody>
      </p:sp>
      <p:pic>
        <p:nvPicPr>
          <p:cNvPr id="6" name="Bildplatzhalter 5">
            <a:extLst>
              <a:ext uri="{FF2B5EF4-FFF2-40B4-BE49-F238E27FC236}">
                <a16:creationId xmlns:a16="http://schemas.microsoft.com/office/drawing/2014/main" id="{3F8EFAAE-D94D-7498-F360-CC704FAAED17}"/>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a:stretch>
            <a:fillRect/>
          </a:stretch>
        </p:blipFill>
        <p:spPr>
          <a:prstGeom prst="rect">
            <a:avLst/>
          </a:prstGeom>
        </p:spPr>
      </p:pic>
      <p:sp>
        <p:nvSpPr>
          <p:cNvPr id="7" name="Textplatzhalter 2">
            <a:extLst>
              <a:ext uri="{FF2B5EF4-FFF2-40B4-BE49-F238E27FC236}">
                <a16:creationId xmlns:a16="http://schemas.microsoft.com/office/drawing/2014/main" id="{BDCABF9D-8966-B9D6-4D3B-0B09AC3DBBA3}"/>
              </a:ext>
            </a:extLst>
          </p:cNvPr>
          <p:cNvSpPr txBox="1">
            <a:spLocks/>
          </p:cNvSpPr>
          <p:nvPr/>
        </p:nvSpPr>
        <p:spPr>
          <a:xfrm>
            <a:off x="9781674" y="5691064"/>
            <a:ext cx="2302127"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tx1">
                    <a:lumMod val="50000"/>
                    <a:lumOff val="50000"/>
                  </a:schemeClr>
                </a:solidFill>
                <a:latin typeface="FreightText Pro Book" panose="02000603060000020004" pitchFamily="50" charset="0"/>
              </a:rPr>
              <a:t>© Unsplash, Alexander </a:t>
            </a:r>
            <a:r>
              <a:rPr lang="de-DE" sz="1200" dirty="0" err="1">
                <a:solidFill>
                  <a:schemeClr val="tx1">
                    <a:lumMod val="50000"/>
                    <a:lumOff val="50000"/>
                  </a:schemeClr>
                </a:solidFill>
                <a:latin typeface="FreightText Pro Book" panose="02000603060000020004" pitchFamily="50" charset="0"/>
              </a:rPr>
              <a:t>Abeiro</a:t>
            </a:r>
            <a:endParaRPr lang="de-DE" sz="1200" dirty="0">
              <a:solidFill>
                <a:schemeClr val="tx1">
                  <a:lumMod val="50000"/>
                  <a:lumOff val="50000"/>
                </a:schemeClr>
              </a:solidFill>
              <a:latin typeface="FreightText Pro Book" panose="02000603060000020004" pitchFamily="50" charset="0"/>
            </a:endParaRPr>
          </a:p>
        </p:txBody>
      </p:sp>
    </p:spTree>
    <p:extLst>
      <p:ext uri="{BB962C8B-B14F-4D97-AF65-F5344CB8AC3E}">
        <p14:creationId xmlns:p14="http://schemas.microsoft.com/office/powerpoint/2010/main" val="27916610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3D2369-7FA2-10C9-4714-069AD746ABE0}"/>
            </a:ext>
          </a:extLst>
        </p:cNvPr>
        <p:cNvGrpSpPr/>
        <p:nvPr/>
      </p:nvGrpSpPr>
      <p:grpSpPr>
        <a:xfrm>
          <a:off x="0" y="0"/>
          <a:ext cx="0" cy="0"/>
          <a:chOff x="0" y="0"/>
          <a:chExt cx="0" cy="0"/>
        </a:xfrm>
      </p:grpSpPr>
      <p:sp>
        <p:nvSpPr>
          <p:cNvPr id="3" name="Textplatzhalter 2">
            <a:extLst>
              <a:ext uri="{FF2B5EF4-FFF2-40B4-BE49-F238E27FC236}">
                <a16:creationId xmlns:a16="http://schemas.microsoft.com/office/drawing/2014/main" id="{ACEB61E9-E3E2-DBBB-7E85-F561A9913C4E}"/>
              </a:ext>
            </a:extLst>
          </p:cNvPr>
          <p:cNvSpPr>
            <a:spLocks noGrp="1"/>
          </p:cNvSpPr>
          <p:nvPr>
            <p:ph type="body" sz="quarter" idx="11"/>
          </p:nvPr>
        </p:nvSpPr>
        <p:spPr>
          <a:xfrm>
            <a:off x="1665573" y="2064142"/>
            <a:ext cx="8860853" cy="4169378"/>
          </a:xfrm>
        </p:spPr>
        <p:txBody>
          <a:bodyPr>
            <a:normAutofit fontScale="47500" lnSpcReduction="20000"/>
          </a:bodyPr>
          <a:lstStyle/>
          <a:p>
            <a:endParaRPr lang="de-DE" dirty="0"/>
          </a:p>
          <a:p>
            <a:pPr marL="571500" indent="-571500" algn="l">
              <a:lnSpc>
                <a:spcPct val="120000"/>
              </a:lnSpc>
              <a:buFont typeface="Arial" panose="020B0604020202020204" pitchFamily="34" charset="0"/>
              <a:buChar char="•"/>
            </a:pPr>
            <a:r>
              <a:rPr lang="de-DE" sz="5100" dirty="0">
                <a:latin typeface="Neue Plak Text" panose="020B0804030202020204" pitchFamily="34" charset="0"/>
              </a:rPr>
              <a:t>Die Menge der verfügbaren Energie beeinflusst Innovation und Fortschritt/Rückschritt</a:t>
            </a:r>
          </a:p>
          <a:p>
            <a:pPr marL="571500" indent="-571500" algn="l">
              <a:lnSpc>
                <a:spcPct val="120000"/>
              </a:lnSpc>
              <a:buFont typeface="Arial" panose="020B0604020202020204" pitchFamily="34" charset="0"/>
              <a:buChar char="•"/>
            </a:pPr>
            <a:r>
              <a:rPr lang="de-DE" sz="5100" dirty="0">
                <a:latin typeface="Neue Plak Text" panose="020B0804030202020204" pitchFamily="34" charset="0"/>
              </a:rPr>
              <a:t>Wir können  von alten Bautechniken lernen (z.B. Römern)</a:t>
            </a:r>
          </a:p>
          <a:p>
            <a:pPr marL="571500" indent="-571500" algn="l">
              <a:lnSpc>
                <a:spcPct val="120000"/>
              </a:lnSpc>
              <a:buFont typeface="Arial" panose="020B0604020202020204" pitchFamily="34" charset="0"/>
              <a:buChar char="•"/>
            </a:pPr>
            <a:r>
              <a:rPr lang="de-DE" sz="5100" dirty="0">
                <a:latin typeface="Neue Plak Text" panose="020B0804030202020204" pitchFamily="34" charset="0"/>
              </a:rPr>
              <a:t>Bauhandwerk gibt es seit dem Mittelalter, heute ein Industrieberuf</a:t>
            </a:r>
          </a:p>
          <a:p>
            <a:pPr marL="571500" indent="-571500" algn="l">
              <a:lnSpc>
                <a:spcPct val="120000"/>
              </a:lnSpc>
              <a:buFont typeface="Arial" panose="020B0604020202020204" pitchFamily="34" charset="0"/>
              <a:buChar char="•"/>
            </a:pPr>
            <a:r>
              <a:rPr lang="de-DE" sz="5100" dirty="0">
                <a:latin typeface="Neue Plak Text" panose="020B0804030202020204" pitchFamily="34" charset="0"/>
              </a:rPr>
              <a:t>Die Industrialisierung war eine Zäsur: Energieboom, Mechanisierung und Standardisierung, Erfindung Zements</a:t>
            </a:r>
          </a:p>
        </p:txBody>
      </p:sp>
      <p:sp>
        <p:nvSpPr>
          <p:cNvPr id="4" name="Textplatzhalter 1">
            <a:extLst>
              <a:ext uri="{FF2B5EF4-FFF2-40B4-BE49-F238E27FC236}">
                <a16:creationId xmlns:a16="http://schemas.microsoft.com/office/drawing/2014/main" id="{01BB6150-8626-4FBB-B880-C7225C64F040}"/>
              </a:ext>
            </a:extLst>
          </p:cNvPr>
          <p:cNvSpPr txBox="1">
            <a:spLocks/>
          </p:cNvSpPr>
          <p:nvPr/>
        </p:nvSpPr>
        <p:spPr>
          <a:xfrm>
            <a:off x="1867248" y="1600502"/>
            <a:ext cx="8457504" cy="416937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3600" kern="1200">
                <a:solidFill>
                  <a:schemeClr val="bg1"/>
                </a:solidFill>
                <a:latin typeface="Neue Plak Wide Black" panose="020B0A0703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Fazit Geschichte des Bauens: </a:t>
            </a:r>
          </a:p>
          <a:p>
            <a:pPr algn="l"/>
            <a:endParaRPr lang="de-DE" dirty="0">
              <a:latin typeface="Neue Plak Text" panose="020B0804030202020204" pitchFamily="34" charset="0"/>
            </a:endParaRPr>
          </a:p>
          <a:p>
            <a:pPr marL="571500" indent="-571500" algn="l">
              <a:buFont typeface="Arial" panose="020B0604020202020204" pitchFamily="34" charset="0"/>
              <a:buChar char="•"/>
            </a:pPr>
            <a:endParaRPr lang="de-DE" sz="3200" dirty="0">
              <a:latin typeface="Neue Plak Text" panose="020B0804030202020204" pitchFamily="34" charset="0"/>
            </a:endParaRPr>
          </a:p>
        </p:txBody>
      </p:sp>
    </p:spTree>
    <p:extLst>
      <p:ext uri="{BB962C8B-B14F-4D97-AF65-F5344CB8AC3E}">
        <p14:creationId xmlns:p14="http://schemas.microsoft.com/office/powerpoint/2010/main" val="2046803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936B83-6E31-1F25-F626-A9D71E3AF147}"/>
            </a:ext>
          </a:extLst>
        </p:cNvPr>
        <p:cNvGrpSpPr/>
        <p:nvPr/>
      </p:nvGrpSpPr>
      <p:grpSpPr>
        <a:xfrm>
          <a:off x="0" y="0"/>
          <a:ext cx="0" cy="0"/>
          <a:chOff x="0" y="0"/>
          <a:chExt cx="0" cy="0"/>
        </a:xfrm>
      </p:grpSpPr>
      <p:sp>
        <p:nvSpPr>
          <p:cNvPr id="3" name="Textplatzhalter 1">
            <a:extLst>
              <a:ext uri="{FF2B5EF4-FFF2-40B4-BE49-F238E27FC236}">
                <a16:creationId xmlns:a16="http://schemas.microsoft.com/office/drawing/2014/main" id="{E7C9B39D-697E-6497-CCA1-0DC50BA68E9B}"/>
              </a:ext>
            </a:extLst>
          </p:cNvPr>
          <p:cNvSpPr>
            <a:spLocks noGrp="1"/>
          </p:cNvSpPr>
          <p:nvPr>
            <p:ph type="body" sz="quarter" idx="11"/>
          </p:nvPr>
        </p:nvSpPr>
        <p:spPr>
          <a:xfrm>
            <a:off x="2065849" y="3434317"/>
            <a:ext cx="8249578" cy="1298619"/>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200" dirty="0">
                <a:solidFill>
                  <a:srgbClr val="F3972B"/>
                </a:solidFill>
                <a:latin typeface="Neue Plak Text" panose="020B0804030202020204" pitchFamily="34" charset="0"/>
              </a:rPr>
              <a:t>Ziel</a:t>
            </a:r>
            <a:r>
              <a:rPr lang="de-DE" sz="2800" dirty="0">
                <a:latin typeface="Neue Plak" panose="020B0504030202020204" pitchFamily="34" charset="0"/>
              </a:rPr>
              <a:t>: Reflektieren, welche Bedeutung die verfügbare Menge an Energie für das Bauen hat.</a:t>
            </a:r>
          </a:p>
          <a:p>
            <a:endParaRPr lang="de-DE" sz="2800" dirty="0">
              <a:latin typeface="Neue Plak" panose="020B0504030202020204" pitchFamily="34" charset="0"/>
            </a:endParaRPr>
          </a:p>
        </p:txBody>
      </p:sp>
      <p:sp>
        <p:nvSpPr>
          <p:cNvPr id="4" name="Textplatzhalter 1">
            <a:extLst>
              <a:ext uri="{FF2B5EF4-FFF2-40B4-BE49-F238E27FC236}">
                <a16:creationId xmlns:a16="http://schemas.microsoft.com/office/drawing/2014/main" id="{E35F37CF-7C9F-7C82-897A-63F5848B16FE}"/>
              </a:ext>
            </a:extLst>
          </p:cNvPr>
          <p:cNvSpPr txBox="1">
            <a:spLocks/>
          </p:cNvSpPr>
          <p:nvPr/>
        </p:nvSpPr>
        <p:spPr>
          <a:xfrm>
            <a:off x="2065849" y="2445245"/>
            <a:ext cx="8249578" cy="97843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Neue Plak Wide Black" panose="020B0A0703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Energie</a:t>
            </a:r>
          </a:p>
        </p:txBody>
      </p:sp>
    </p:spTree>
    <p:extLst>
      <p:ext uri="{BB962C8B-B14F-4D97-AF65-F5344CB8AC3E}">
        <p14:creationId xmlns:p14="http://schemas.microsoft.com/office/powerpoint/2010/main" val="28359392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E15E35-843D-2788-1A94-0C0F96F73A5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30D1C41-C307-CF1C-0D19-FCFA27219116}"/>
              </a:ext>
            </a:extLst>
          </p:cNvPr>
          <p:cNvSpPr>
            <a:spLocks noGrp="1"/>
          </p:cNvSpPr>
          <p:nvPr>
            <p:ph type="title"/>
          </p:nvPr>
        </p:nvSpPr>
        <p:spPr/>
        <p:txBody>
          <a:bodyPr/>
          <a:lstStyle/>
          <a:p>
            <a:r>
              <a:rPr lang="de-DE" dirty="0"/>
              <a:t>Was ist Energie?</a:t>
            </a:r>
          </a:p>
        </p:txBody>
      </p:sp>
      <p:sp>
        <p:nvSpPr>
          <p:cNvPr id="3" name="Textplatzhalter 2">
            <a:extLst>
              <a:ext uri="{FF2B5EF4-FFF2-40B4-BE49-F238E27FC236}">
                <a16:creationId xmlns:a16="http://schemas.microsoft.com/office/drawing/2014/main" id="{2395DD68-0A51-6DCE-45F7-9EDFB0A13CD9}"/>
              </a:ext>
            </a:extLst>
          </p:cNvPr>
          <p:cNvSpPr>
            <a:spLocks noGrp="1"/>
          </p:cNvSpPr>
          <p:nvPr>
            <p:ph type="body" sz="quarter" idx="12"/>
          </p:nvPr>
        </p:nvSpPr>
        <p:spPr/>
        <p:txBody>
          <a:bodyPr>
            <a:normAutofit/>
          </a:bodyPr>
          <a:lstStyle/>
          <a:p>
            <a:r>
              <a:rPr lang="de-DE" dirty="0"/>
              <a:t>Energie ist die Fähigkeit, Arbeit zu verrichten oder Wärme abzugeben. </a:t>
            </a:r>
          </a:p>
          <a:p>
            <a:r>
              <a:rPr lang="de-DE" dirty="0"/>
              <a:t>Nahrung für Menschen und Tiere</a:t>
            </a:r>
          </a:p>
          <a:p>
            <a:r>
              <a:rPr lang="de-DE" dirty="0"/>
              <a:t>Arbeit, um Nahrung zu produzieren</a:t>
            </a:r>
          </a:p>
          <a:p>
            <a:r>
              <a:rPr lang="de-DE" dirty="0"/>
              <a:t>Brennstoffe wie Holz, Dung, Kohle, Gas, Öl</a:t>
            </a:r>
          </a:p>
          <a:p>
            <a:r>
              <a:rPr lang="de-DE" dirty="0"/>
              <a:t>Neben Hitze und Muskelkraft später auch Dampfmaschine und Verbrenner, Elektrizität, Kernkraft</a:t>
            </a:r>
          </a:p>
          <a:p>
            <a:r>
              <a:rPr lang="de-DE" dirty="0"/>
              <a:t>Wind und Solar</a:t>
            </a:r>
          </a:p>
        </p:txBody>
      </p:sp>
      <p:pic>
        <p:nvPicPr>
          <p:cNvPr id="7" name="Bildplatzhalter 6" descr="Ein Bild, das Wolke, Himmel, draußen, Wärme enthält.&#10;&#10;KI-generierte Inhalte können fehlerhaft sein.">
            <a:extLst>
              <a:ext uri="{FF2B5EF4-FFF2-40B4-BE49-F238E27FC236}">
                <a16:creationId xmlns:a16="http://schemas.microsoft.com/office/drawing/2014/main" id="{A135D27A-F1F1-99FF-4742-5D3AD8349A4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xfrm>
            <a:off x="7591425" y="952500"/>
            <a:ext cx="4600575" cy="5905500"/>
          </a:xfrm>
          <a:prstGeom prst="rect">
            <a:avLst/>
          </a:prstGeom>
        </p:spPr>
      </p:pic>
      <p:sp>
        <p:nvSpPr>
          <p:cNvPr id="8" name="Textplatzhalter 2">
            <a:extLst>
              <a:ext uri="{FF2B5EF4-FFF2-40B4-BE49-F238E27FC236}">
                <a16:creationId xmlns:a16="http://schemas.microsoft.com/office/drawing/2014/main" id="{3A0B35D2-97FE-B65D-CC70-98C2287F3E95}"/>
              </a:ext>
            </a:extLst>
          </p:cNvPr>
          <p:cNvSpPr txBox="1">
            <a:spLocks/>
          </p:cNvSpPr>
          <p:nvPr/>
        </p:nvSpPr>
        <p:spPr>
          <a:xfrm>
            <a:off x="9567659" y="6428402"/>
            <a:ext cx="2302127"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bg1"/>
                </a:solidFill>
                <a:latin typeface="FreightText Pro Book" panose="02000603060000020004" pitchFamily="50" charset="0"/>
              </a:rPr>
              <a:t>© </a:t>
            </a:r>
            <a:r>
              <a:rPr lang="de-DE" sz="1200" dirty="0" err="1">
                <a:solidFill>
                  <a:schemeClr val="bg1"/>
                </a:solidFill>
                <a:latin typeface="FreightText Pro Book" panose="02000603060000020004" pitchFamily="50" charset="0"/>
              </a:rPr>
              <a:t>Pixabay</a:t>
            </a:r>
            <a:r>
              <a:rPr lang="de-DE" sz="1200" dirty="0">
                <a:solidFill>
                  <a:schemeClr val="bg1"/>
                </a:solidFill>
                <a:latin typeface="FreightText Pro Book" panose="02000603060000020004" pitchFamily="50" charset="0"/>
              </a:rPr>
              <a:t> Juergen PM</a:t>
            </a:r>
          </a:p>
        </p:txBody>
      </p:sp>
    </p:spTree>
    <p:extLst>
      <p:ext uri="{BB962C8B-B14F-4D97-AF65-F5344CB8AC3E}">
        <p14:creationId xmlns:p14="http://schemas.microsoft.com/office/powerpoint/2010/main" val="3816964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platzhalter 8">
            <a:extLst>
              <a:ext uri="{FF2B5EF4-FFF2-40B4-BE49-F238E27FC236}">
                <a16:creationId xmlns:a16="http://schemas.microsoft.com/office/drawing/2014/main" id="{95D18F35-0C02-D748-95E1-B5CCEB055984}"/>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prstGeom prst="rect">
            <a:avLst/>
          </a:prstGeom>
        </p:spPr>
      </p:pic>
      <p:sp>
        <p:nvSpPr>
          <p:cNvPr id="2" name="Titel 1">
            <a:extLst>
              <a:ext uri="{FF2B5EF4-FFF2-40B4-BE49-F238E27FC236}">
                <a16:creationId xmlns:a16="http://schemas.microsoft.com/office/drawing/2014/main" id="{DB6CB30E-E41D-D9E8-F734-9C31D06A8464}"/>
              </a:ext>
            </a:extLst>
          </p:cNvPr>
          <p:cNvSpPr>
            <a:spLocks noGrp="1"/>
          </p:cNvSpPr>
          <p:nvPr>
            <p:ph type="title"/>
          </p:nvPr>
        </p:nvSpPr>
        <p:spPr/>
        <p:txBody>
          <a:bodyPr>
            <a:normAutofit/>
          </a:bodyPr>
          <a:lstStyle/>
          <a:p>
            <a:r>
              <a:rPr lang="de-DE" dirty="0"/>
              <a:t>Energiemix über die Zeit</a:t>
            </a:r>
          </a:p>
        </p:txBody>
      </p:sp>
      <p:sp>
        <p:nvSpPr>
          <p:cNvPr id="3" name="Textplatzhalter 2">
            <a:extLst>
              <a:ext uri="{FF2B5EF4-FFF2-40B4-BE49-F238E27FC236}">
                <a16:creationId xmlns:a16="http://schemas.microsoft.com/office/drawing/2014/main" id="{8E4E97E6-2593-6386-39FF-1F699D4997ED}"/>
              </a:ext>
            </a:extLst>
          </p:cNvPr>
          <p:cNvSpPr>
            <a:spLocks noGrp="1"/>
          </p:cNvSpPr>
          <p:nvPr>
            <p:ph type="body" sz="quarter" idx="12"/>
          </p:nvPr>
        </p:nvSpPr>
        <p:spPr/>
        <p:txBody>
          <a:bodyPr>
            <a:normAutofit fontScale="92500" lnSpcReduction="20000"/>
          </a:bodyPr>
          <a:lstStyle/>
          <a:p>
            <a:pPr marL="0" indent="0">
              <a:buNone/>
            </a:pPr>
            <a:r>
              <a:rPr lang="de-DE" sz="3200" dirty="0"/>
              <a:t>Mittelalter: </a:t>
            </a:r>
          </a:p>
          <a:p>
            <a:pPr marL="571500" indent="-571500">
              <a:buFont typeface="Arial" panose="020B0604020202020204" pitchFamily="34" charset="0"/>
              <a:buChar char="•"/>
            </a:pPr>
            <a:r>
              <a:rPr lang="de-DE" sz="3200" dirty="0"/>
              <a:t>1-2% Wind- und Wasserenergie</a:t>
            </a:r>
          </a:p>
          <a:p>
            <a:pPr marL="571500" indent="-571500">
              <a:buFont typeface="Arial" panose="020B0604020202020204" pitchFamily="34" charset="0"/>
              <a:buChar char="•"/>
            </a:pPr>
            <a:r>
              <a:rPr lang="de-DE" sz="3200" dirty="0"/>
              <a:t>50-60% Feuerholz</a:t>
            </a:r>
          </a:p>
          <a:p>
            <a:pPr marL="571500" indent="-571500">
              <a:buFont typeface="Arial" panose="020B0604020202020204" pitchFamily="34" charset="0"/>
              <a:buChar char="•"/>
            </a:pPr>
            <a:r>
              <a:rPr lang="de-DE" sz="3200" dirty="0"/>
              <a:t>Rest Nahrung für Menschen und Tiere</a:t>
            </a:r>
          </a:p>
          <a:p>
            <a:pPr marL="571500" indent="-571500">
              <a:buFont typeface="Arial" panose="020B0604020202020204" pitchFamily="34" charset="0"/>
              <a:buChar char="•"/>
            </a:pPr>
            <a:endParaRPr lang="de-DE" sz="3200" dirty="0"/>
          </a:p>
          <a:p>
            <a:pPr marL="0" indent="0">
              <a:buNone/>
            </a:pPr>
            <a:r>
              <a:rPr lang="de-DE" sz="3200" dirty="0"/>
              <a:t> um 1900</a:t>
            </a:r>
          </a:p>
          <a:p>
            <a:pPr marL="571500" indent="-571500">
              <a:buFont typeface="Arial" panose="020B0604020202020204" pitchFamily="34" charset="0"/>
              <a:buChar char="•"/>
            </a:pPr>
            <a:r>
              <a:rPr lang="de-DE" sz="3200" dirty="0"/>
              <a:t>95,5% Kohle</a:t>
            </a:r>
          </a:p>
          <a:p>
            <a:pPr marL="571500" indent="-571500">
              <a:buFont typeface="Arial" panose="020B0604020202020204" pitchFamily="34" charset="0"/>
              <a:buChar char="•"/>
            </a:pPr>
            <a:r>
              <a:rPr lang="de-DE" sz="3200" dirty="0"/>
              <a:t>Circa 4% Tier- und Menschenmuskeln</a:t>
            </a:r>
          </a:p>
          <a:p>
            <a:pPr marL="0" indent="0">
              <a:buNone/>
            </a:pPr>
            <a:endParaRPr lang="de-DE" sz="2800" u="sng" dirty="0"/>
          </a:p>
        </p:txBody>
      </p:sp>
      <p:sp>
        <p:nvSpPr>
          <p:cNvPr id="7" name="Textplatzhalter 2">
            <a:extLst>
              <a:ext uri="{FF2B5EF4-FFF2-40B4-BE49-F238E27FC236}">
                <a16:creationId xmlns:a16="http://schemas.microsoft.com/office/drawing/2014/main" id="{8E6D2905-2579-FF41-97A2-4075C0481593}"/>
              </a:ext>
            </a:extLst>
          </p:cNvPr>
          <p:cNvSpPr txBox="1">
            <a:spLocks/>
          </p:cNvSpPr>
          <p:nvPr/>
        </p:nvSpPr>
        <p:spPr>
          <a:xfrm>
            <a:off x="9567659" y="6428402"/>
            <a:ext cx="2302127"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bg1"/>
                </a:solidFill>
                <a:latin typeface="FreightText Pro Book" panose="02000603060000020004" pitchFamily="50" charset="0"/>
              </a:rPr>
              <a:t>© Unsplash, Alessandro Bianchi</a:t>
            </a:r>
          </a:p>
        </p:txBody>
      </p:sp>
    </p:spTree>
    <p:extLst>
      <p:ext uri="{BB962C8B-B14F-4D97-AF65-F5344CB8AC3E}">
        <p14:creationId xmlns:p14="http://schemas.microsoft.com/office/powerpoint/2010/main" val="32256718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D44282-9D80-B371-2B3B-18949FC4A0C5}"/>
              </a:ext>
            </a:extLst>
          </p:cNvPr>
          <p:cNvSpPr>
            <a:spLocks noGrp="1"/>
          </p:cNvSpPr>
          <p:nvPr>
            <p:ph type="title"/>
          </p:nvPr>
        </p:nvSpPr>
        <p:spPr/>
        <p:txBody>
          <a:bodyPr/>
          <a:lstStyle/>
          <a:p>
            <a:r>
              <a:rPr lang="de-DE" dirty="0"/>
              <a:t>Quizfrage</a:t>
            </a:r>
          </a:p>
        </p:txBody>
      </p:sp>
      <p:sp>
        <p:nvSpPr>
          <p:cNvPr id="3" name="Textplatzhalter 2">
            <a:extLst>
              <a:ext uri="{FF2B5EF4-FFF2-40B4-BE49-F238E27FC236}">
                <a16:creationId xmlns:a16="http://schemas.microsoft.com/office/drawing/2014/main" id="{E2A85C1F-CD2B-3B3A-C187-AEEE29E3674A}"/>
              </a:ext>
            </a:extLst>
          </p:cNvPr>
          <p:cNvSpPr>
            <a:spLocks noGrp="1"/>
          </p:cNvSpPr>
          <p:nvPr>
            <p:ph type="body" sz="quarter" idx="12"/>
          </p:nvPr>
        </p:nvSpPr>
        <p:spPr/>
        <p:txBody>
          <a:bodyPr>
            <a:normAutofit lnSpcReduction="10000"/>
          </a:bodyPr>
          <a:lstStyle/>
          <a:p>
            <a:pPr marL="0" indent="0">
              <a:buNone/>
            </a:pPr>
            <a:r>
              <a:rPr lang="de-DE" sz="3600" dirty="0"/>
              <a:t>Wieviel Muskelkraft (Arbeitsjahre) bräuchte man für die Herstellung des Zements für einen Kilometer Autobahn ohne fossile Energien?</a:t>
            </a:r>
          </a:p>
          <a:p>
            <a:pPr marL="0" indent="0">
              <a:buNone/>
            </a:pPr>
            <a:endParaRPr lang="de-DE" dirty="0"/>
          </a:p>
          <a:p>
            <a:pPr marL="0" indent="0">
              <a:buNone/>
            </a:pPr>
            <a:endParaRPr lang="de-DE" sz="2400" dirty="0"/>
          </a:p>
          <a:p>
            <a:pPr marL="0" indent="0">
              <a:buNone/>
            </a:pPr>
            <a:r>
              <a:rPr lang="de-DE" sz="3200" dirty="0"/>
              <a:t>20.550 Jahre Muskelkraft eines Arbeiters für 1 km Autobahn </a:t>
            </a:r>
          </a:p>
        </p:txBody>
      </p:sp>
      <p:pic>
        <p:nvPicPr>
          <p:cNvPr id="6" name="Bildplatzhalter 5">
            <a:extLst>
              <a:ext uri="{FF2B5EF4-FFF2-40B4-BE49-F238E27FC236}">
                <a16:creationId xmlns:a16="http://schemas.microsoft.com/office/drawing/2014/main" id="{293C8A4D-6F57-B77E-2305-51B58C4BD27D}"/>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prstGeom prst="rect">
            <a:avLst/>
          </a:prstGeom>
        </p:spPr>
      </p:pic>
      <p:sp>
        <p:nvSpPr>
          <p:cNvPr id="7" name="Textplatzhalter 2">
            <a:extLst>
              <a:ext uri="{FF2B5EF4-FFF2-40B4-BE49-F238E27FC236}">
                <a16:creationId xmlns:a16="http://schemas.microsoft.com/office/drawing/2014/main" id="{5B53E9D3-769C-EFA7-F6D6-79DF1B5B82B9}"/>
              </a:ext>
            </a:extLst>
          </p:cNvPr>
          <p:cNvSpPr txBox="1">
            <a:spLocks/>
          </p:cNvSpPr>
          <p:nvPr/>
        </p:nvSpPr>
        <p:spPr>
          <a:xfrm>
            <a:off x="9567659" y="6428402"/>
            <a:ext cx="2302127"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bg1"/>
                </a:solidFill>
                <a:latin typeface="FreightText Pro Book" panose="02000603060000020004" pitchFamily="50" charset="0"/>
              </a:rPr>
              <a:t>© Unsplash, Simone </a:t>
            </a:r>
            <a:r>
              <a:rPr lang="de-DE" sz="1200" dirty="0" err="1">
                <a:solidFill>
                  <a:schemeClr val="bg1"/>
                </a:solidFill>
                <a:latin typeface="FreightText Pro Book" panose="02000603060000020004" pitchFamily="50" charset="0"/>
              </a:rPr>
              <a:t>Secci</a:t>
            </a:r>
            <a:endParaRPr lang="de-DE" sz="1200" dirty="0">
              <a:solidFill>
                <a:schemeClr val="bg1"/>
              </a:solidFill>
              <a:latin typeface="FreightText Pro Book" panose="02000603060000020004" pitchFamily="50" charset="0"/>
            </a:endParaRPr>
          </a:p>
        </p:txBody>
      </p:sp>
    </p:spTree>
    <p:extLst>
      <p:ext uri="{BB962C8B-B14F-4D97-AF65-F5344CB8AC3E}">
        <p14:creationId xmlns:p14="http://schemas.microsoft.com/office/powerpoint/2010/main" val="1348174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9E38E3-C209-9EC0-DA3F-19470D6BD2D9}"/>
              </a:ext>
            </a:extLst>
          </p:cNvPr>
          <p:cNvSpPr>
            <a:spLocks noGrp="1"/>
          </p:cNvSpPr>
          <p:nvPr>
            <p:ph type="title"/>
          </p:nvPr>
        </p:nvSpPr>
        <p:spPr/>
        <p:txBody>
          <a:bodyPr/>
          <a:lstStyle/>
          <a:p>
            <a:r>
              <a:rPr lang="de-DE" dirty="0"/>
              <a:t>Quizfrage - Auflösung</a:t>
            </a:r>
          </a:p>
        </p:txBody>
      </p:sp>
      <p:sp>
        <p:nvSpPr>
          <p:cNvPr id="3" name="Textplatzhalter 2">
            <a:extLst>
              <a:ext uri="{FF2B5EF4-FFF2-40B4-BE49-F238E27FC236}">
                <a16:creationId xmlns:a16="http://schemas.microsoft.com/office/drawing/2014/main" id="{C105E8B9-D732-3E0F-8A53-DD5D1B124B4E}"/>
              </a:ext>
            </a:extLst>
          </p:cNvPr>
          <p:cNvSpPr>
            <a:spLocks noGrp="1"/>
          </p:cNvSpPr>
          <p:nvPr>
            <p:ph type="body" sz="quarter" idx="10"/>
          </p:nvPr>
        </p:nvSpPr>
        <p:spPr/>
        <p:txBody>
          <a:bodyPr>
            <a:normAutofit lnSpcReduction="10000"/>
          </a:bodyPr>
          <a:lstStyle/>
          <a:p>
            <a:pPr marL="0" indent="0">
              <a:buNone/>
            </a:pPr>
            <a:r>
              <a:rPr lang="de-DE" sz="2800" dirty="0"/>
              <a:t>Menschliche Arbeitskraft = 0,075kw pro h Arbeit (physikalisch gesehen)</a:t>
            </a:r>
          </a:p>
          <a:p>
            <a:pPr marL="0" indent="0">
              <a:buNone/>
            </a:pPr>
            <a:r>
              <a:rPr lang="de-DE" sz="2800" dirty="0"/>
              <a:t>(1 Tonne Holz = 2.780 </a:t>
            </a:r>
            <a:r>
              <a:rPr lang="de-DE" sz="2800" dirty="0" err="1"/>
              <a:t>kwh</a:t>
            </a:r>
            <a:endParaRPr lang="de-DE" sz="2800" dirty="0"/>
          </a:p>
          <a:p>
            <a:pPr marL="0" indent="0">
              <a:buNone/>
            </a:pPr>
            <a:r>
              <a:rPr lang="de-DE" sz="2800" dirty="0"/>
              <a:t> 1 Tonne Öl = 11.630 </a:t>
            </a:r>
            <a:r>
              <a:rPr lang="de-DE" sz="2800" dirty="0" err="1"/>
              <a:t>kwh</a:t>
            </a:r>
            <a:r>
              <a:rPr lang="de-DE" sz="2800" dirty="0"/>
              <a:t> = 155.066 Stunden Arbeit)</a:t>
            </a:r>
          </a:p>
          <a:p>
            <a:endParaRPr lang="de-DE" dirty="0"/>
          </a:p>
          <a:p>
            <a:pPr marL="0" indent="0">
              <a:buNone/>
            </a:pPr>
            <a:r>
              <a:rPr lang="de-DE" sz="2800" dirty="0">
                <a:latin typeface="Neue Plak Text" panose="020B0804030202020204" pitchFamily="34" charset="0"/>
              </a:rPr>
              <a:t>1 Tonne Zement = 2.614kwh Energieverbrauch =</a:t>
            </a:r>
          </a:p>
          <a:p>
            <a:pPr marL="0" indent="0">
              <a:buNone/>
            </a:pPr>
            <a:r>
              <a:rPr lang="de-DE" sz="2800" dirty="0">
                <a:latin typeface="Neue Plak Text" panose="020B0804030202020204" pitchFamily="34" charset="0"/>
              </a:rPr>
              <a:t>11 Jahre Muskelkraft eines Arbeiters (10h/Tag, 6 Tage/Woche)</a:t>
            </a:r>
          </a:p>
          <a:p>
            <a:pPr marL="0" indent="0">
              <a:buNone/>
            </a:pPr>
            <a:endParaRPr lang="de-DE" sz="2800" dirty="0"/>
          </a:p>
          <a:p>
            <a:pPr marL="0" indent="0">
              <a:buNone/>
            </a:pPr>
            <a:r>
              <a:rPr lang="de-DE" sz="2800" dirty="0"/>
              <a:t>Für 1 Kilometer vierspurige Beton-Autobahn braucht man ca. 1.875 Tonnen Zement.</a:t>
            </a:r>
          </a:p>
          <a:p>
            <a:endParaRPr lang="de-DE" sz="2800" dirty="0"/>
          </a:p>
          <a:p>
            <a:endParaRPr lang="de-DE" dirty="0"/>
          </a:p>
        </p:txBody>
      </p:sp>
    </p:spTree>
    <p:extLst>
      <p:ext uri="{BB962C8B-B14F-4D97-AF65-F5344CB8AC3E}">
        <p14:creationId xmlns:p14="http://schemas.microsoft.com/office/powerpoint/2010/main" val="33106386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A274C-F378-9CF9-DF09-48E7B1B0AA95}"/>
            </a:ext>
          </a:extLst>
        </p:cNvPr>
        <p:cNvGrpSpPr/>
        <p:nvPr/>
      </p:nvGrpSpPr>
      <p:grpSpPr>
        <a:xfrm>
          <a:off x="0" y="0"/>
          <a:ext cx="0" cy="0"/>
          <a:chOff x="0" y="0"/>
          <a:chExt cx="0" cy="0"/>
        </a:xfrm>
      </p:grpSpPr>
      <p:sp>
        <p:nvSpPr>
          <p:cNvPr id="3" name="Textplatzhalter 2">
            <a:extLst>
              <a:ext uri="{FF2B5EF4-FFF2-40B4-BE49-F238E27FC236}">
                <a16:creationId xmlns:a16="http://schemas.microsoft.com/office/drawing/2014/main" id="{F5D5BEF7-470D-CAE9-E3FF-B0FE5BF7DC8D}"/>
              </a:ext>
            </a:extLst>
          </p:cNvPr>
          <p:cNvSpPr>
            <a:spLocks noGrp="1"/>
          </p:cNvSpPr>
          <p:nvPr>
            <p:ph type="body" sz="quarter" idx="11"/>
          </p:nvPr>
        </p:nvSpPr>
        <p:spPr>
          <a:xfrm>
            <a:off x="3249351" y="3429000"/>
            <a:ext cx="5881586" cy="1727738"/>
          </a:xfrm>
        </p:spPr>
        <p:txBody>
          <a:bodyPr>
            <a:normAutofit/>
          </a:bodyPr>
          <a:lstStyle/>
          <a:p>
            <a:r>
              <a:rPr lang="de-DE" dirty="0">
                <a:solidFill>
                  <a:prstClr val="white"/>
                </a:solidFill>
                <a:latin typeface="Neue Plak Wide Black" panose="020B0A07030202020204" pitchFamily="34" charset="0"/>
              </a:rPr>
              <a:t>Gibt es Fragen, Unklarheiten oder Diskussionsbedarf?</a:t>
            </a:r>
          </a:p>
        </p:txBody>
      </p:sp>
    </p:spTree>
    <p:extLst>
      <p:ext uri="{BB962C8B-B14F-4D97-AF65-F5344CB8AC3E}">
        <p14:creationId xmlns:p14="http://schemas.microsoft.com/office/powerpoint/2010/main" val="42599847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25F394-F216-606F-0CAC-D4FA6B9E7E9E}"/>
            </a:ext>
          </a:extLst>
        </p:cNvPr>
        <p:cNvGrpSpPr/>
        <p:nvPr/>
      </p:nvGrpSpPr>
      <p:grpSpPr>
        <a:xfrm>
          <a:off x="0" y="0"/>
          <a:ext cx="0" cy="0"/>
          <a:chOff x="0" y="0"/>
          <a:chExt cx="0" cy="0"/>
        </a:xfrm>
      </p:grpSpPr>
      <p:sp>
        <p:nvSpPr>
          <p:cNvPr id="13" name="Titel 12">
            <a:extLst>
              <a:ext uri="{FF2B5EF4-FFF2-40B4-BE49-F238E27FC236}">
                <a16:creationId xmlns:a16="http://schemas.microsoft.com/office/drawing/2014/main" id="{89FB9525-485F-60BC-D9C0-992C96DFE8E0}"/>
              </a:ext>
            </a:extLst>
          </p:cNvPr>
          <p:cNvSpPr>
            <a:spLocks noGrp="1"/>
          </p:cNvSpPr>
          <p:nvPr>
            <p:ph type="title"/>
          </p:nvPr>
        </p:nvSpPr>
        <p:spPr>
          <a:xfrm>
            <a:off x="505251" y="1289154"/>
            <a:ext cx="5923696" cy="1969423"/>
          </a:xfrm>
        </p:spPr>
        <p:txBody>
          <a:bodyPr>
            <a:normAutofit/>
          </a:bodyPr>
          <a:lstStyle/>
          <a:p>
            <a:r>
              <a:rPr lang="de-DE"/>
              <a:t>NBAU – Nachhaltig im Bau</a:t>
            </a:r>
          </a:p>
        </p:txBody>
      </p:sp>
      <p:sp>
        <p:nvSpPr>
          <p:cNvPr id="14" name="Textplatzhalter 13">
            <a:extLst>
              <a:ext uri="{FF2B5EF4-FFF2-40B4-BE49-F238E27FC236}">
                <a16:creationId xmlns:a16="http://schemas.microsoft.com/office/drawing/2014/main" id="{D7C3BA97-07F5-3A8E-69F0-87CD7793BDEA}"/>
              </a:ext>
            </a:extLst>
          </p:cNvPr>
          <p:cNvSpPr>
            <a:spLocks noGrp="1"/>
          </p:cNvSpPr>
          <p:nvPr>
            <p:ph type="body" sz="quarter" idx="13"/>
          </p:nvPr>
        </p:nvSpPr>
        <p:spPr>
          <a:xfrm>
            <a:off x="505251" y="3458209"/>
            <a:ext cx="5923695" cy="606157"/>
          </a:xfrm>
        </p:spPr>
        <p:txBody>
          <a:bodyPr>
            <a:normAutofit fontScale="92500" lnSpcReduction="10000"/>
          </a:bodyPr>
          <a:lstStyle/>
          <a:p>
            <a:r>
              <a:rPr lang="de-DE"/>
              <a:t>Vielen Dank für Ihre Aufmerksamkeit und Teilnahme!</a:t>
            </a:r>
          </a:p>
        </p:txBody>
      </p:sp>
      <p:pic>
        <p:nvPicPr>
          <p:cNvPr id="8" name="Bildplatzhalter 7">
            <a:extLst>
              <a:ext uri="{FF2B5EF4-FFF2-40B4-BE49-F238E27FC236}">
                <a16:creationId xmlns:a16="http://schemas.microsoft.com/office/drawing/2014/main" id="{3A0C4F88-BEC1-7B6A-70E7-C7E2DFBD2B31}"/>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a:stretch/>
        </p:blipFill>
        <p:spPr>
          <a:xfrm>
            <a:off x="6842125" y="934224"/>
            <a:ext cx="5349875" cy="4634622"/>
          </a:xfrm>
        </p:spPr>
      </p:pic>
      <p:sp>
        <p:nvSpPr>
          <p:cNvPr id="15" name="Textplatzhalter 14">
            <a:extLst>
              <a:ext uri="{FF2B5EF4-FFF2-40B4-BE49-F238E27FC236}">
                <a16:creationId xmlns:a16="http://schemas.microsoft.com/office/drawing/2014/main" id="{5B4F633F-2EF2-4493-487A-B85321C14CE6}"/>
              </a:ext>
            </a:extLst>
          </p:cNvPr>
          <p:cNvSpPr>
            <a:spLocks noGrp="1"/>
          </p:cNvSpPr>
          <p:nvPr>
            <p:ph type="body" sz="quarter" idx="17"/>
          </p:nvPr>
        </p:nvSpPr>
        <p:spPr>
          <a:xfrm>
            <a:off x="505251" y="4263998"/>
            <a:ext cx="5923695" cy="972236"/>
          </a:xfrm>
        </p:spPr>
        <p:txBody>
          <a:bodyPr>
            <a:normAutofit/>
          </a:bodyPr>
          <a:lstStyle/>
          <a:p>
            <a:r>
              <a:rPr lang="de-DE" dirty="0">
                <a:hlinkClick r:id="rId4">
                  <a:extLst>
                    <a:ext uri="{A12FA001-AC4F-418D-AE19-62706E023703}">
                      <ahyp:hlinkClr xmlns:ahyp="http://schemas.microsoft.com/office/drawing/2018/hyperlinkcolor" val="tx"/>
                    </a:ext>
                  </a:extLst>
                </a:hlinkClick>
              </a:rPr>
              <a:t>https://bfw-bb.eu/nbau/</a:t>
            </a:r>
          </a:p>
          <a:p>
            <a:r>
              <a:rPr lang="de-DE" dirty="0">
                <a:hlinkClick r:id="rId4">
                  <a:extLst>
                    <a:ext uri="{A12FA001-AC4F-418D-AE19-62706E023703}">
                      <ahyp:hlinkClr xmlns:ahyp="http://schemas.microsoft.com/office/drawing/2018/hyperlinkcolor" val="tx"/>
                    </a:ext>
                  </a:extLst>
                </a:hlinkClick>
              </a:rPr>
              <a:t>https://nexteconomylab.de/de/projekte/nachhaltigkeit-im-bau</a:t>
            </a:r>
            <a:r>
              <a:rPr lang="de-DE" dirty="0"/>
              <a:t> </a:t>
            </a:r>
          </a:p>
          <a:p>
            <a:endParaRPr lang="de-DE" dirty="0"/>
          </a:p>
          <a:p>
            <a:endParaRPr lang="de-DE" dirty="0"/>
          </a:p>
        </p:txBody>
      </p:sp>
      <p:sp>
        <p:nvSpPr>
          <p:cNvPr id="9" name="Textplatzhalter 2">
            <a:extLst>
              <a:ext uri="{FF2B5EF4-FFF2-40B4-BE49-F238E27FC236}">
                <a16:creationId xmlns:a16="http://schemas.microsoft.com/office/drawing/2014/main" id="{7908E5E4-6494-8D29-E764-DE1BCB705058}"/>
              </a:ext>
            </a:extLst>
          </p:cNvPr>
          <p:cNvSpPr txBox="1">
            <a:spLocks/>
          </p:cNvSpPr>
          <p:nvPr/>
        </p:nvSpPr>
        <p:spPr>
          <a:xfrm>
            <a:off x="9781674" y="5691064"/>
            <a:ext cx="2302127" cy="321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200" dirty="0">
                <a:solidFill>
                  <a:schemeClr val="tx1">
                    <a:lumMod val="50000"/>
                    <a:lumOff val="50000"/>
                  </a:schemeClr>
                </a:solidFill>
                <a:latin typeface="FreightText Pro Book" panose="02000603060000020004" pitchFamily="50" charset="0"/>
              </a:rPr>
              <a:t>© Unsplash, Alexander </a:t>
            </a:r>
            <a:r>
              <a:rPr lang="de-DE" sz="1200" dirty="0" err="1">
                <a:solidFill>
                  <a:schemeClr val="tx1">
                    <a:lumMod val="50000"/>
                    <a:lumOff val="50000"/>
                  </a:schemeClr>
                </a:solidFill>
                <a:latin typeface="FreightText Pro Book" panose="02000603060000020004" pitchFamily="50" charset="0"/>
              </a:rPr>
              <a:t>Abeiro</a:t>
            </a:r>
            <a:endParaRPr lang="de-DE" sz="1200" dirty="0">
              <a:solidFill>
                <a:schemeClr val="tx1">
                  <a:lumMod val="50000"/>
                  <a:lumOff val="50000"/>
                </a:schemeClr>
              </a:solidFill>
              <a:latin typeface="FreightText Pro Book" panose="02000603060000020004" pitchFamily="50" charset="0"/>
            </a:endParaRPr>
          </a:p>
        </p:txBody>
      </p:sp>
    </p:spTree>
    <p:extLst>
      <p:ext uri="{BB962C8B-B14F-4D97-AF65-F5344CB8AC3E}">
        <p14:creationId xmlns:p14="http://schemas.microsoft.com/office/powerpoint/2010/main" val="623923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3F88A55-9F88-A9D9-E75F-2150FF8EF4DF}"/>
              </a:ext>
            </a:extLst>
          </p:cNvPr>
          <p:cNvSpPr>
            <a:spLocks noGrp="1"/>
          </p:cNvSpPr>
          <p:nvPr>
            <p:ph type="body" sz="quarter" idx="13"/>
          </p:nvPr>
        </p:nvSpPr>
        <p:spPr/>
        <p:txBody>
          <a:bodyPr/>
          <a:lstStyle/>
          <a:p>
            <a:r>
              <a:rPr lang="de-DE"/>
              <a:t>neebe@nexteconomylab.de</a:t>
            </a:r>
          </a:p>
        </p:txBody>
      </p:sp>
      <p:sp>
        <p:nvSpPr>
          <p:cNvPr id="4" name="Textplatzhalter 3">
            <a:extLst>
              <a:ext uri="{FF2B5EF4-FFF2-40B4-BE49-F238E27FC236}">
                <a16:creationId xmlns:a16="http://schemas.microsoft.com/office/drawing/2014/main" id="{B3982FFA-13D8-F79F-1A18-44915A953A2A}"/>
              </a:ext>
            </a:extLst>
          </p:cNvPr>
          <p:cNvSpPr>
            <a:spLocks noGrp="1"/>
          </p:cNvSpPr>
          <p:nvPr>
            <p:ph type="body" sz="quarter" idx="14"/>
          </p:nvPr>
        </p:nvSpPr>
        <p:spPr/>
        <p:txBody>
          <a:bodyPr/>
          <a:lstStyle/>
          <a:p>
            <a:r>
              <a:rPr lang="de-DE" dirty="0"/>
              <a:t>u.dziumbla@bfw-bb.de</a:t>
            </a:r>
          </a:p>
        </p:txBody>
      </p:sp>
      <p:sp>
        <p:nvSpPr>
          <p:cNvPr id="6" name="Textplatzhalter 5">
            <a:extLst>
              <a:ext uri="{FF2B5EF4-FFF2-40B4-BE49-F238E27FC236}">
                <a16:creationId xmlns:a16="http://schemas.microsoft.com/office/drawing/2014/main" id="{866BEDA2-CBF7-B8A1-F103-4A42A7D9949A}"/>
              </a:ext>
            </a:extLst>
          </p:cNvPr>
          <p:cNvSpPr>
            <a:spLocks noGrp="1"/>
          </p:cNvSpPr>
          <p:nvPr>
            <p:ph type="body" sz="quarter" idx="18"/>
          </p:nvPr>
        </p:nvSpPr>
        <p:spPr/>
        <p:txBody>
          <a:bodyPr>
            <a:normAutofit fontScale="92500" lnSpcReduction="10000"/>
          </a:bodyPr>
          <a:lstStyle/>
          <a:p>
            <a:r>
              <a:rPr lang="de-DE" dirty="0"/>
              <a:t>https://nexteconomylab.de/</a:t>
            </a:r>
          </a:p>
          <a:p>
            <a:endParaRPr lang="de-DE" dirty="0"/>
          </a:p>
        </p:txBody>
      </p:sp>
      <p:sp>
        <p:nvSpPr>
          <p:cNvPr id="7" name="Textplatzhalter 6">
            <a:extLst>
              <a:ext uri="{FF2B5EF4-FFF2-40B4-BE49-F238E27FC236}">
                <a16:creationId xmlns:a16="http://schemas.microsoft.com/office/drawing/2014/main" id="{6C229E25-787D-6489-33A2-4E000F2BCE7D}"/>
              </a:ext>
            </a:extLst>
          </p:cNvPr>
          <p:cNvSpPr>
            <a:spLocks noGrp="1"/>
          </p:cNvSpPr>
          <p:nvPr>
            <p:ph type="body" sz="quarter" idx="19"/>
          </p:nvPr>
        </p:nvSpPr>
        <p:spPr/>
        <p:txBody>
          <a:bodyPr>
            <a:normAutofit fontScale="92500" lnSpcReduction="10000"/>
          </a:bodyPr>
          <a:lstStyle/>
          <a:p>
            <a:r>
              <a:rPr lang="de-DE" dirty="0"/>
              <a:t>https://bfw-bb.eu/</a:t>
            </a:r>
          </a:p>
          <a:p>
            <a:endParaRPr lang="de-DE" dirty="0"/>
          </a:p>
        </p:txBody>
      </p:sp>
      <p:sp>
        <p:nvSpPr>
          <p:cNvPr id="5" name="Textplatzhalter 4">
            <a:extLst>
              <a:ext uri="{FF2B5EF4-FFF2-40B4-BE49-F238E27FC236}">
                <a16:creationId xmlns:a16="http://schemas.microsoft.com/office/drawing/2014/main" id="{71FFDE01-85C5-08DC-5F22-D964E1FB7896}"/>
              </a:ext>
            </a:extLst>
          </p:cNvPr>
          <p:cNvSpPr>
            <a:spLocks noGrp="1"/>
          </p:cNvSpPr>
          <p:nvPr>
            <p:ph type="body" sz="quarter" idx="17"/>
          </p:nvPr>
        </p:nvSpPr>
        <p:spPr/>
        <p:txBody>
          <a:bodyPr>
            <a:normAutofit fontScale="92500" lnSpcReduction="10000"/>
          </a:bodyPr>
          <a:lstStyle/>
          <a:p>
            <a:r>
              <a:rPr lang="de-DE" dirty="0"/>
              <a:t>@NextEconomyLab</a:t>
            </a:r>
          </a:p>
        </p:txBody>
      </p:sp>
      <p:sp>
        <p:nvSpPr>
          <p:cNvPr id="8" name="Textplatzhalter 7">
            <a:extLst>
              <a:ext uri="{FF2B5EF4-FFF2-40B4-BE49-F238E27FC236}">
                <a16:creationId xmlns:a16="http://schemas.microsoft.com/office/drawing/2014/main" id="{93C6124A-D136-42B0-F1ED-E916C5AD25A8}"/>
              </a:ext>
            </a:extLst>
          </p:cNvPr>
          <p:cNvSpPr>
            <a:spLocks noGrp="1"/>
          </p:cNvSpPr>
          <p:nvPr>
            <p:ph type="body" sz="quarter" idx="20"/>
          </p:nvPr>
        </p:nvSpPr>
        <p:spPr/>
        <p:txBody>
          <a:bodyPr>
            <a:normAutofit fontScale="92500" lnSpcReduction="10000"/>
          </a:bodyPr>
          <a:lstStyle/>
          <a:p>
            <a:r>
              <a:rPr lang="de-DE" dirty="0"/>
              <a:t>@BFW-BB</a:t>
            </a:r>
          </a:p>
        </p:txBody>
      </p:sp>
      <p:sp>
        <p:nvSpPr>
          <p:cNvPr id="9" name="Textplatzhalter 8">
            <a:extLst>
              <a:ext uri="{FF2B5EF4-FFF2-40B4-BE49-F238E27FC236}">
                <a16:creationId xmlns:a16="http://schemas.microsoft.com/office/drawing/2014/main" id="{BA572A2B-A887-3DD5-EB1D-2CC922CBF0C1}"/>
              </a:ext>
            </a:extLst>
          </p:cNvPr>
          <p:cNvSpPr>
            <a:spLocks noGrp="1"/>
          </p:cNvSpPr>
          <p:nvPr>
            <p:ph type="body" sz="quarter" idx="21"/>
          </p:nvPr>
        </p:nvSpPr>
        <p:spPr/>
        <p:txBody>
          <a:bodyPr>
            <a:normAutofit fontScale="92500" lnSpcReduction="10000"/>
          </a:bodyPr>
          <a:lstStyle/>
          <a:p>
            <a:r>
              <a:rPr lang="de-DE" dirty="0"/>
              <a:t>@BAUDIRWASAUF</a:t>
            </a:r>
          </a:p>
        </p:txBody>
      </p:sp>
    </p:spTree>
    <p:extLst>
      <p:ext uri="{BB962C8B-B14F-4D97-AF65-F5344CB8AC3E}">
        <p14:creationId xmlns:p14="http://schemas.microsoft.com/office/powerpoint/2010/main" val="4126647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1">
            <a:extLst>
              <a:ext uri="{FF2B5EF4-FFF2-40B4-BE49-F238E27FC236}">
                <a16:creationId xmlns:a16="http://schemas.microsoft.com/office/drawing/2014/main" id="{602872C9-0779-414E-A20E-43EE3E3BB051}"/>
              </a:ext>
            </a:extLst>
          </p:cNvPr>
          <p:cNvSpPr txBox="1">
            <a:spLocks/>
          </p:cNvSpPr>
          <p:nvPr/>
        </p:nvSpPr>
        <p:spPr>
          <a:xfrm>
            <a:off x="999491" y="2616237"/>
            <a:ext cx="10193017" cy="3313781"/>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3600" kern="1200">
                <a:solidFill>
                  <a:schemeClr val="bg1"/>
                </a:solidFill>
                <a:latin typeface="Neue Plak Wide Black" panose="020B0A0703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de-DE" dirty="0"/>
              <a:t>1. Geschichte des Bauens</a:t>
            </a:r>
          </a:p>
          <a:p>
            <a:pPr algn="l"/>
            <a:r>
              <a:rPr lang="de-DE" sz="2200" dirty="0">
                <a:solidFill>
                  <a:srgbClr val="F3972B"/>
                </a:solidFill>
                <a:latin typeface="Neue Plak Text" panose="020B0804030202020204" pitchFamily="34" charset="0"/>
              </a:rPr>
              <a:t>Lernziel:</a:t>
            </a:r>
            <a:r>
              <a:rPr lang="de-DE" sz="2200" dirty="0">
                <a:latin typeface="Neue Plak Text" panose="020B0804030202020204" pitchFamily="34" charset="0"/>
              </a:rPr>
              <a:t> Aus der Geschichte des Bauens Schlüsse für die Zukunft ziehen.</a:t>
            </a:r>
          </a:p>
          <a:p>
            <a:pPr algn="l"/>
            <a:r>
              <a:rPr lang="de-DE" dirty="0"/>
              <a:t>2. Energie</a:t>
            </a:r>
          </a:p>
          <a:p>
            <a:pPr algn="l"/>
            <a:r>
              <a:rPr lang="de-DE" sz="2200" dirty="0">
                <a:solidFill>
                  <a:srgbClr val="F3972B"/>
                </a:solidFill>
                <a:latin typeface="Neue Plak Text" panose="020B0804030202020204" pitchFamily="34" charset="0"/>
              </a:rPr>
              <a:t>Lernziel: </a:t>
            </a:r>
            <a:r>
              <a:rPr lang="de-DE" sz="2200" dirty="0">
                <a:latin typeface="Neue Plak Text" panose="020B0804030202020204" pitchFamily="34" charset="0"/>
              </a:rPr>
              <a:t>Reflektieren, welche Bedeutung die verfügbare Menge an Energie für das Bauen hat.</a:t>
            </a:r>
          </a:p>
          <a:p>
            <a:endParaRPr lang="de-DE" dirty="0"/>
          </a:p>
        </p:txBody>
      </p:sp>
      <p:sp>
        <p:nvSpPr>
          <p:cNvPr id="2" name="Textplatzhalter 1">
            <a:extLst>
              <a:ext uri="{FF2B5EF4-FFF2-40B4-BE49-F238E27FC236}">
                <a16:creationId xmlns:a16="http://schemas.microsoft.com/office/drawing/2014/main" id="{0912B227-9B13-1763-C08D-CF385B55CA0D}"/>
              </a:ext>
            </a:extLst>
          </p:cNvPr>
          <p:cNvSpPr>
            <a:spLocks noGrp="1"/>
          </p:cNvSpPr>
          <p:nvPr>
            <p:ph type="body" sz="quarter" idx="11"/>
          </p:nvPr>
        </p:nvSpPr>
        <p:spPr>
          <a:xfrm>
            <a:off x="640999" y="1341614"/>
            <a:ext cx="2835980" cy="837142"/>
          </a:xfrm>
        </p:spPr>
        <p:txBody>
          <a:bodyPr>
            <a:normAutofit/>
          </a:bodyPr>
          <a:lstStyle/>
          <a:p>
            <a:r>
              <a:rPr lang="de-DE" dirty="0"/>
              <a:t>Ablauf</a:t>
            </a:r>
          </a:p>
        </p:txBody>
      </p:sp>
    </p:spTree>
    <p:extLst>
      <p:ext uri="{BB962C8B-B14F-4D97-AF65-F5344CB8AC3E}">
        <p14:creationId xmlns:p14="http://schemas.microsoft.com/office/powerpoint/2010/main" val="2469025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1">
            <a:extLst>
              <a:ext uri="{FF2B5EF4-FFF2-40B4-BE49-F238E27FC236}">
                <a16:creationId xmlns:a16="http://schemas.microsoft.com/office/drawing/2014/main" id="{6206DA51-09CB-DEC5-22C6-DF1E208CA643}"/>
              </a:ext>
            </a:extLst>
          </p:cNvPr>
          <p:cNvSpPr>
            <a:spLocks noGrp="1"/>
          </p:cNvSpPr>
          <p:nvPr>
            <p:ph type="body" sz="quarter" idx="11"/>
          </p:nvPr>
        </p:nvSpPr>
        <p:spPr>
          <a:xfrm>
            <a:off x="2065849" y="2445245"/>
            <a:ext cx="8249578" cy="978439"/>
          </a:xfrm>
        </p:spPr>
        <p:txBody>
          <a:bodyPr>
            <a:normAutofit/>
          </a:bodyPr>
          <a:lstStyle/>
          <a:p>
            <a:r>
              <a:rPr lang="de-DE" dirty="0"/>
              <a:t>Geschichte des Bauens</a:t>
            </a:r>
          </a:p>
        </p:txBody>
      </p:sp>
      <p:sp>
        <p:nvSpPr>
          <p:cNvPr id="2" name="Textfeld 1">
            <a:extLst>
              <a:ext uri="{FF2B5EF4-FFF2-40B4-BE49-F238E27FC236}">
                <a16:creationId xmlns:a16="http://schemas.microsoft.com/office/drawing/2014/main" id="{B9D4E36B-9C4C-6416-EABC-4EF2563F331D}"/>
              </a:ext>
            </a:extLst>
          </p:cNvPr>
          <p:cNvSpPr txBox="1"/>
          <p:nvPr/>
        </p:nvSpPr>
        <p:spPr>
          <a:xfrm>
            <a:off x="2195417" y="3423684"/>
            <a:ext cx="7801165" cy="892552"/>
          </a:xfrm>
          <a:prstGeom prst="rect">
            <a:avLst/>
          </a:prstGeom>
          <a:noFill/>
        </p:spPr>
        <p:txBody>
          <a:bodyPr wrap="square" rtlCol="0">
            <a:spAutoFit/>
          </a:bodyPr>
          <a:lstStyle/>
          <a:p>
            <a:pPr algn="l"/>
            <a:r>
              <a:rPr lang="de-DE" sz="2200" dirty="0">
                <a:solidFill>
                  <a:srgbClr val="F3972B"/>
                </a:solidFill>
                <a:latin typeface="Neue Plak Text" panose="020B0804030202020204" pitchFamily="34" charset="0"/>
              </a:rPr>
              <a:t>Ziel</a:t>
            </a:r>
            <a:r>
              <a:rPr lang="de-DE" sz="2600" dirty="0">
                <a:solidFill>
                  <a:schemeClr val="bg1"/>
                </a:solidFill>
                <a:latin typeface="Neue Plak" panose="020B0504030202020204" pitchFamily="34" charset="0"/>
              </a:rPr>
              <a:t>: Aus der Geschichte des Bauens Schlüsse für die Zukunft ziehen. </a:t>
            </a:r>
          </a:p>
        </p:txBody>
      </p:sp>
    </p:spTree>
    <p:extLst>
      <p:ext uri="{BB962C8B-B14F-4D97-AF65-F5344CB8AC3E}">
        <p14:creationId xmlns:p14="http://schemas.microsoft.com/office/powerpoint/2010/main" val="32911064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EBF01E-0BA0-7BC6-8454-6A4011B08DD0}"/>
            </a:ext>
          </a:extLst>
        </p:cNvPr>
        <p:cNvGrpSpPr/>
        <p:nvPr/>
      </p:nvGrpSpPr>
      <p:grpSpPr>
        <a:xfrm>
          <a:off x="0" y="0"/>
          <a:ext cx="0" cy="0"/>
          <a:chOff x="0" y="0"/>
          <a:chExt cx="0" cy="0"/>
        </a:xfrm>
      </p:grpSpPr>
      <p:graphicFrame>
        <p:nvGraphicFramePr>
          <p:cNvPr id="9" name="Diagramm 8">
            <a:extLst>
              <a:ext uri="{FF2B5EF4-FFF2-40B4-BE49-F238E27FC236}">
                <a16:creationId xmlns:a16="http://schemas.microsoft.com/office/drawing/2014/main" id="{C0B2FEE1-836F-1FA0-DE74-0E5D3EF0DAEE}"/>
              </a:ext>
            </a:extLst>
          </p:cNvPr>
          <p:cNvGraphicFramePr/>
          <p:nvPr/>
        </p:nvGraphicFramePr>
        <p:xfrm>
          <a:off x="33045" y="978195"/>
          <a:ext cx="12192000" cy="57494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Flussdiagramm: Verbinder 9">
            <a:extLst>
              <a:ext uri="{FF2B5EF4-FFF2-40B4-BE49-F238E27FC236}">
                <a16:creationId xmlns:a16="http://schemas.microsoft.com/office/drawing/2014/main" id="{C421DBCB-285E-F9F4-58D2-16E818EC2EE2}"/>
              </a:ext>
            </a:extLst>
          </p:cNvPr>
          <p:cNvSpPr/>
          <p:nvPr/>
        </p:nvSpPr>
        <p:spPr>
          <a:xfrm>
            <a:off x="901456" y="3657600"/>
            <a:ext cx="180000" cy="180000"/>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Flussdiagramm: Verbinder 12">
            <a:extLst>
              <a:ext uri="{FF2B5EF4-FFF2-40B4-BE49-F238E27FC236}">
                <a16:creationId xmlns:a16="http://schemas.microsoft.com/office/drawing/2014/main" id="{E6548C5E-0E12-133C-3B25-E59C90FBA46B}"/>
              </a:ext>
            </a:extLst>
          </p:cNvPr>
          <p:cNvSpPr/>
          <p:nvPr/>
        </p:nvSpPr>
        <p:spPr>
          <a:xfrm>
            <a:off x="2782454" y="3657600"/>
            <a:ext cx="180000" cy="180000"/>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Flussdiagramm: Verbinder 13">
            <a:extLst>
              <a:ext uri="{FF2B5EF4-FFF2-40B4-BE49-F238E27FC236}">
                <a16:creationId xmlns:a16="http://schemas.microsoft.com/office/drawing/2014/main" id="{4612C3D7-4D47-C847-BCDB-4C9D142E9A5E}"/>
              </a:ext>
            </a:extLst>
          </p:cNvPr>
          <p:cNvSpPr/>
          <p:nvPr/>
        </p:nvSpPr>
        <p:spPr>
          <a:xfrm>
            <a:off x="4440927" y="3657600"/>
            <a:ext cx="180000" cy="180000"/>
          </a:xfrm>
          <a:prstGeom prst="flowChartConnector">
            <a:avLst/>
          </a:prstGeom>
          <a:solidFill>
            <a:srgbClr val="0044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Flussdiagramm: Verbinder 15">
            <a:extLst>
              <a:ext uri="{FF2B5EF4-FFF2-40B4-BE49-F238E27FC236}">
                <a16:creationId xmlns:a16="http://schemas.microsoft.com/office/drawing/2014/main" id="{F09DCEFF-CE4D-CFE2-8D8B-C3793A5927BF}"/>
              </a:ext>
            </a:extLst>
          </p:cNvPr>
          <p:cNvSpPr>
            <a:spLocks noChangeAspect="1"/>
          </p:cNvSpPr>
          <p:nvPr/>
        </p:nvSpPr>
        <p:spPr>
          <a:xfrm>
            <a:off x="10403765" y="3657608"/>
            <a:ext cx="180000" cy="180000"/>
          </a:xfrm>
          <a:prstGeom prst="flowChartConnector">
            <a:avLst/>
          </a:prstGeom>
          <a:solidFill>
            <a:srgbClr val="0044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Flussdiagramm: Verbinder 16">
            <a:extLst>
              <a:ext uri="{FF2B5EF4-FFF2-40B4-BE49-F238E27FC236}">
                <a16:creationId xmlns:a16="http://schemas.microsoft.com/office/drawing/2014/main" id="{7A9784CD-E608-DD0B-E1AE-AEEE7A7B4E10}"/>
              </a:ext>
            </a:extLst>
          </p:cNvPr>
          <p:cNvSpPr/>
          <p:nvPr/>
        </p:nvSpPr>
        <p:spPr>
          <a:xfrm>
            <a:off x="7216658" y="3657600"/>
            <a:ext cx="180000" cy="180000"/>
          </a:xfrm>
          <a:prstGeom prst="flowChartConnector">
            <a:avLst/>
          </a:prstGeom>
          <a:solidFill>
            <a:srgbClr val="0044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Flussdiagramm: Verbinder 19">
            <a:extLst>
              <a:ext uri="{FF2B5EF4-FFF2-40B4-BE49-F238E27FC236}">
                <a16:creationId xmlns:a16="http://schemas.microsoft.com/office/drawing/2014/main" id="{17EDF0AE-7EB0-00E5-E5B7-4912E755C4DD}"/>
              </a:ext>
            </a:extLst>
          </p:cNvPr>
          <p:cNvSpPr/>
          <p:nvPr/>
        </p:nvSpPr>
        <p:spPr>
          <a:xfrm>
            <a:off x="542376" y="3303446"/>
            <a:ext cx="900000" cy="900000"/>
          </a:xfrm>
          <a:prstGeom prst="flowChartConnector">
            <a:avLst/>
          </a:prstGeom>
          <a:solidFill>
            <a:schemeClr val="accent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Flussdiagramm: Verbinder 18">
            <a:extLst>
              <a:ext uri="{FF2B5EF4-FFF2-40B4-BE49-F238E27FC236}">
                <a16:creationId xmlns:a16="http://schemas.microsoft.com/office/drawing/2014/main" id="{88439FD1-F8F3-A968-C540-3444275ABB3D}"/>
              </a:ext>
            </a:extLst>
          </p:cNvPr>
          <p:cNvSpPr/>
          <p:nvPr/>
        </p:nvSpPr>
        <p:spPr>
          <a:xfrm>
            <a:off x="731318" y="3484868"/>
            <a:ext cx="540000" cy="540000"/>
          </a:xfrm>
          <a:prstGeom prst="flowChartConnector">
            <a:avLst/>
          </a:prstGeom>
          <a:solidFill>
            <a:srgbClr val="004488">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Flussdiagramm: Verbinder 5">
            <a:extLst>
              <a:ext uri="{FF2B5EF4-FFF2-40B4-BE49-F238E27FC236}">
                <a16:creationId xmlns:a16="http://schemas.microsoft.com/office/drawing/2014/main" id="{1FA7187D-23E7-D5C3-0C4D-3C02BD265888}"/>
              </a:ext>
            </a:extLst>
          </p:cNvPr>
          <p:cNvSpPr/>
          <p:nvPr/>
        </p:nvSpPr>
        <p:spPr>
          <a:xfrm>
            <a:off x="5678064" y="3655762"/>
            <a:ext cx="180000" cy="180000"/>
          </a:xfrm>
          <a:prstGeom prst="flowChartConnector">
            <a:avLst/>
          </a:prstGeom>
          <a:solidFill>
            <a:srgbClr val="0044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Flussdiagramm: Verbinder 37">
            <a:extLst>
              <a:ext uri="{FF2B5EF4-FFF2-40B4-BE49-F238E27FC236}">
                <a16:creationId xmlns:a16="http://schemas.microsoft.com/office/drawing/2014/main" id="{6EDF3139-F31B-8C33-2639-A5CB5BF41247}"/>
              </a:ext>
            </a:extLst>
          </p:cNvPr>
          <p:cNvSpPr>
            <a:spLocks noChangeAspect="1"/>
          </p:cNvSpPr>
          <p:nvPr/>
        </p:nvSpPr>
        <p:spPr>
          <a:xfrm>
            <a:off x="8749392" y="3677804"/>
            <a:ext cx="180000" cy="180000"/>
          </a:xfrm>
          <a:prstGeom prst="flowChartConnector">
            <a:avLst/>
          </a:prstGeom>
          <a:solidFill>
            <a:srgbClr val="0044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feld 7">
            <a:extLst>
              <a:ext uri="{FF2B5EF4-FFF2-40B4-BE49-F238E27FC236}">
                <a16:creationId xmlns:a16="http://schemas.microsoft.com/office/drawing/2014/main" id="{B0319D4D-182D-F583-0764-FA8D370FB582}"/>
              </a:ext>
            </a:extLst>
          </p:cNvPr>
          <p:cNvSpPr txBox="1"/>
          <p:nvPr/>
        </p:nvSpPr>
        <p:spPr>
          <a:xfrm>
            <a:off x="4132236" y="1540592"/>
            <a:ext cx="1871483" cy="923330"/>
          </a:xfrm>
          <a:prstGeom prst="rect">
            <a:avLst/>
          </a:prstGeom>
          <a:noFill/>
        </p:spPr>
        <p:txBody>
          <a:bodyPr wrap="square" rtlCol="0">
            <a:spAutoFit/>
          </a:bodyPr>
          <a:lstStyle/>
          <a:p>
            <a:r>
              <a:rPr lang="de-DE" b="1" dirty="0">
                <a:latin typeface="Neue Plak Text" panose="020B0804030202020204" pitchFamily="34" charset="0"/>
              </a:rPr>
              <a:t>Frühgeschichte </a:t>
            </a:r>
          </a:p>
          <a:p>
            <a:r>
              <a:rPr lang="de-DE" b="1" dirty="0">
                <a:latin typeface="Neue Plak Text" panose="020B0804030202020204" pitchFamily="34" charset="0"/>
              </a:rPr>
              <a:t>9.000 v.Chr.–   3.000 v.Chr.</a:t>
            </a:r>
            <a:endParaRPr lang="de-DE" dirty="0">
              <a:latin typeface="Neue Plak Text" panose="020B0804030202020204" pitchFamily="34" charset="0"/>
            </a:endParaRPr>
          </a:p>
        </p:txBody>
      </p:sp>
      <p:sp>
        <p:nvSpPr>
          <p:cNvPr id="18" name="Textfeld 17">
            <a:extLst>
              <a:ext uri="{FF2B5EF4-FFF2-40B4-BE49-F238E27FC236}">
                <a16:creationId xmlns:a16="http://schemas.microsoft.com/office/drawing/2014/main" id="{9B33E9AC-54A1-1628-5AF5-2200D4659574}"/>
              </a:ext>
            </a:extLst>
          </p:cNvPr>
          <p:cNvSpPr txBox="1"/>
          <p:nvPr/>
        </p:nvSpPr>
        <p:spPr>
          <a:xfrm>
            <a:off x="365836" y="5003875"/>
            <a:ext cx="1807112" cy="923330"/>
          </a:xfrm>
          <a:prstGeom prst="rect">
            <a:avLst/>
          </a:prstGeom>
          <a:noFill/>
        </p:spPr>
        <p:txBody>
          <a:bodyPr wrap="square" rtlCol="0">
            <a:spAutoFit/>
          </a:bodyPr>
          <a:lstStyle/>
          <a:p>
            <a:r>
              <a:rPr lang="de-DE" b="1" dirty="0">
                <a:latin typeface="Neue Plak Text" panose="020B0804030202020204" pitchFamily="34" charset="0"/>
              </a:rPr>
              <a:t>Antike</a:t>
            </a:r>
          </a:p>
          <a:p>
            <a:r>
              <a:rPr lang="de-DE" b="1" dirty="0">
                <a:latin typeface="Neue Plak Text" panose="020B0804030202020204" pitchFamily="34" charset="0"/>
              </a:rPr>
              <a:t>800 v.Chr. – 500 n.Chr.</a:t>
            </a:r>
            <a:endParaRPr lang="de-DE" sz="2000" dirty="0">
              <a:latin typeface="Neue Plak Text" panose="020B0804030202020204" pitchFamily="34" charset="0"/>
            </a:endParaRPr>
          </a:p>
        </p:txBody>
      </p:sp>
      <p:pic>
        <p:nvPicPr>
          <p:cNvPr id="23" name="Grafik 22" descr="Ein Bild, das Gebäude, Gras, Himmel, draußen enthält.&#10;&#10;Automatisch generierte Beschreibung">
            <a:extLst>
              <a:ext uri="{FF2B5EF4-FFF2-40B4-BE49-F238E27FC236}">
                <a16:creationId xmlns:a16="http://schemas.microsoft.com/office/drawing/2014/main" id="{E52083CE-4D1A-5538-7952-7228044AEA8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17301" y="1008190"/>
            <a:ext cx="3402000" cy="2268000"/>
          </a:xfrm>
          <a:prstGeom prst="rect">
            <a:avLst/>
          </a:prstGeom>
        </p:spPr>
      </p:pic>
      <p:sp>
        <p:nvSpPr>
          <p:cNvPr id="2" name="Flussdiagramm: Verbinder 1">
            <a:extLst>
              <a:ext uri="{FF2B5EF4-FFF2-40B4-BE49-F238E27FC236}">
                <a16:creationId xmlns:a16="http://schemas.microsoft.com/office/drawing/2014/main" id="{8CB25CAC-4A36-C2FA-E91A-073C21C32F1F}"/>
              </a:ext>
            </a:extLst>
          </p:cNvPr>
          <p:cNvSpPr/>
          <p:nvPr/>
        </p:nvSpPr>
        <p:spPr>
          <a:xfrm>
            <a:off x="2417258" y="3296354"/>
            <a:ext cx="900000" cy="900000"/>
          </a:xfrm>
          <a:prstGeom prst="flowChartConnector">
            <a:avLst/>
          </a:prstGeom>
          <a:solidFill>
            <a:schemeClr val="accent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Flussdiagramm: Verbinder 2">
            <a:extLst>
              <a:ext uri="{FF2B5EF4-FFF2-40B4-BE49-F238E27FC236}">
                <a16:creationId xmlns:a16="http://schemas.microsoft.com/office/drawing/2014/main" id="{ADF76A19-6B96-2F5B-E037-700281BE3CEB}"/>
              </a:ext>
            </a:extLst>
          </p:cNvPr>
          <p:cNvSpPr/>
          <p:nvPr/>
        </p:nvSpPr>
        <p:spPr>
          <a:xfrm>
            <a:off x="2606200" y="3477776"/>
            <a:ext cx="540000" cy="540000"/>
          </a:xfrm>
          <a:prstGeom prst="flowChartConnector">
            <a:avLst/>
          </a:prstGeom>
          <a:solidFill>
            <a:srgbClr val="004488">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2" name="Grafik 11" descr="Ein Bild, das draußen, Himmel, Baum, Wolke enthält.&#10;&#10;Automatisch generierte Beschreibung">
            <a:extLst>
              <a:ext uri="{FF2B5EF4-FFF2-40B4-BE49-F238E27FC236}">
                <a16:creationId xmlns:a16="http://schemas.microsoft.com/office/drawing/2014/main" id="{308DA8E6-7B3E-2035-B2C2-9B0013D247E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22018" y="4283384"/>
            <a:ext cx="3619415" cy="2412000"/>
          </a:xfrm>
          <a:prstGeom prst="rect">
            <a:avLst/>
          </a:prstGeom>
        </p:spPr>
      </p:pic>
      <p:sp>
        <p:nvSpPr>
          <p:cNvPr id="15" name="Textfeld 14">
            <a:extLst>
              <a:ext uri="{FF2B5EF4-FFF2-40B4-BE49-F238E27FC236}">
                <a16:creationId xmlns:a16="http://schemas.microsoft.com/office/drawing/2014/main" id="{77C89511-AC70-5CB8-F70D-DF97DD0BA8CD}"/>
              </a:ext>
            </a:extLst>
          </p:cNvPr>
          <p:cNvSpPr txBox="1"/>
          <p:nvPr/>
        </p:nvSpPr>
        <p:spPr>
          <a:xfrm>
            <a:off x="5972978" y="2917106"/>
            <a:ext cx="3301061" cy="276999"/>
          </a:xfrm>
          <a:prstGeom prst="rect">
            <a:avLst/>
          </a:prstGeom>
          <a:noFill/>
        </p:spPr>
        <p:txBody>
          <a:bodyPr wrap="square" rtlCol="0">
            <a:spAutoFit/>
          </a:bodyPr>
          <a:lstStyle/>
          <a:p>
            <a:r>
              <a:rPr lang="de-DE" sz="1200" dirty="0">
                <a:solidFill>
                  <a:schemeClr val="bg1"/>
                </a:solidFill>
                <a:latin typeface="FreightText Pro Book" panose="02000603060000020004" pitchFamily="50" charset="0"/>
              </a:rPr>
              <a:t>Stonehenge © </a:t>
            </a:r>
            <a:r>
              <a:rPr lang="de-DE" sz="1200" dirty="0" err="1">
                <a:solidFill>
                  <a:schemeClr val="bg1"/>
                </a:solidFill>
                <a:latin typeface="FreightText Pro Book" panose="02000603060000020004" pitchFamily="50" charset="0"/>
              </a:rPr>
              <a:t>unsplash</a:t>
            </a:r>
            <a:r>
              <a:rPr lang="de-DE" sz="1200" dirty="0">
                <a:solidFill>
                  <a:schemeClr val="bg1"/>
                </a:solidFill>
                <a:latin typeface="FreightText Pro Book" panose="02000603060000020004" pitchFamily="50" charset="0"/>
              </a:rPr>
              <a:t>, </a:t>
            </a:r>
            <a:r>
              <a:rPr lang="de-DE" sz="1200" dirty="0" err="1">
                <a:solidFill>
                  <a:schemeClr val="bg1"/>
                </a:solidFill>
                <a:latin typeface="FreightText Pro Book" panose="02000603060000020004" pitchFamily="50" charset="0"/>
              </a:rPr>
              <a:t>InjaPavlic</a:t>
            </a:r>
            <a:endParaRPr lang="de-DE" sz="1200" dirty="0">
              <a:solidFill>
                <a:schemeClr val="bg1"/>
              </a:solidFill>
              <a:latin typeface="FreightText Pro Book" panose="02000603060000020004" pitchFamily="50" charset="0"/>
            </a:endParaRPr>
          </a:p>
        </p:txBody>
      </p:sp>
      <p:sp>
        <p:nvSpPr>
          <p:cNvPr id="22" name="Textfeld 21">
            <a:extLst>
              <a:ext uri="{FF2B5EF4-FFF2-40B4-BE49-F238E27FC236}">
                <a16:creationId xmlns:a16="http://schemas.microsoft.com/office/drawing/2014/main" id="{9697C1EB-033E-3AF0-CFB6-1A514AC69B7A}"/>
              </a:ext>
            </a:extLst>
          </p:cNvPr>
          <p:cNvSpPr txBox="1"/>
          <p:nvPr/>
        </p:nvSpPr>
        <p:spPr>
          <a:xfrm>
            <a:off x="7065851" y="6339932"/>
            <a:ext cx="3091947" cy="276999"/>
          </a:xfrm>
          <a:prstGeom prst="rect">
            <a:avLst/>
          </a:prstGeom>
          <a:noFill/>
        </p:spPr>
        <p:txBody>
          <a:bodyPr wrap="square" rtlCol="0">
            <a:spAutoFit/>
          </a:bodyPr>
          <a:lstStyle/>
          <a:p>
            <a:r>
              <a:rPr lang="de-DE" sz="1200" dirty="0">
                <a:solidFill>
                  <a:schemeClr val="bg1"/>
                </a:solidFill>
                <a:latin typeface="FreightText Pro Book" panose="02000603060000020004" pitchFamily="50" charset="0"/>
              </a:rPr>
              <a:t>Colosseum, Rom © </a:t>
            </a:r>
            <a:r>
              <a:rPr lang="de-DE" sz="1200" dirty="0" err="1">
                <a:solidFill>
                  <a:schemeClr val="bg1"/>
                </a:solidFill>
                <a:latin typeface="FreightText Pro Book" panose="02000603060000020004" pitchFamily="50" charset="0"/>
              </a:rPr>
              <a:t>pixabay-The_Double_A</a:t>
            </a:r>
            <a:endParaRPr lang="de-DE" sz="1200" dirty="0">
              <a:solidFill>
                <a:schemeClr val="bg1"/>
              </a:solidFill>
              <a:latin typeface="FreightText Pro Book" panose="02000603060000020004" pitchFamily="50" charset="0"/>
            </a:endParaRPr>
          </a:p>
        </p:txBody>
      </p:sp>
      <p:pic>
        <p:nvPicPr>
          <p:cNvPr id="24" name="Grafik 23" descr="Ein Bild, das Im Haus, Schädel, Kunst, Museum enthält.&#10;&#10;KI-generierte Inhalte können fehlerhaft sein.">
            <a:extLst>
              <a:ext uri="{FF2B5EF4-FFF2-40B4-BE49-F238E27FC236}">
                <a16:creationId xmlns:a16="http://schemas.microsoft.com/office/drawing/2014/main" id="{7778B6D7-9392-4EE4-FE20-1438D772DD4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8109" y="1005492"/>
            <a:ext cx="3384127" cy="2268000"/>
          </a:xfrm>
          <a:prstGeom prst="rect">
            <a:avLst/>
          </a:prstGeom>
        </p:spPr>
      </p:pic>
      <p:sp>
        <p:nvSpPr>
          <p:cNvPr id="4" name="Textfeld 3">
            <a:extLst>
              <a:ext uri="{FF2B5EF4-FFF2-40B4-BE49-F238E27FC236}">
                <a16:creationId xmlns:a16="http://schemas.microsoft.com/office/drawing/2014/main" id="{CBFA2CDA-B5AE-D0CB-0D3C-4E59F04DA350}"/>
              </a:ext>
            </a:extLst>
          </p:cNvPr>
          <p:cNvSpPr txBox="1"/>
          <p:nvPr/>
        </p:nvSpPr>
        <p:spPr>
          <a:xfrm>
            <a:off x="770572" y="2760203"/>
            <a:ext cx="3225986" cy="461665"/>
          </a:xfrm>
          <a:prstGeom prst="rect">
            <a:avLst/>
          </a:prstGeom>
          <a:noFill/>
        </p:spPr>
        <p:txBody>
          <a:bodyPr wrap="square" rtlCol="0">
            <a:spAutoFit/>
          </a:bodyPr>
          <a:lstStyle/>
          <a:p>
            <a:r>
              <a:rPr lang="de-DE" sz="1200" dirty="0">
                <a:solidFill>
                  <a:schemeClr val="bg1"/>
                </a:solidFill>
                <a:latin typeface="FreightText Pro Book" panose="02000603060000020004" pitchFamily="50" charset="0"/>
              </a:rPr>
              <a:t>Mammut-Haus, Naturhistorisches Museum </a:t>
            </a:r>
            <a:r>
              <a:rPr lang="de-DE" sz="1200" dirty="0" err="1">
                <a:solidFill>
                  <a:schemeClr val="bg1"/>
                </a:solidFill>
                <a:latin typeface="FreightText Pro Book" panose="02000603060000020004" pitchFamily="50" charset="0"/>
              </a:rPr>
              <a:t>Kiev</a:t>
            </a:r>
            <a:r>
              <a:rPr lang="de-DE" sz="1200" dirty="0">
                <a:solidFill>
                  <a:schemeClr val="bg1"/>
                </a:solidFill>
                <a:latin typeface="FreightText Pro Book" panose="02000603060000020004" pitchFamily="50" charset="0"/>
              </a:rPr>
              <a:t>, © Don Hitchcock, donsmaps.com</a:t>
            </a:r>
          </a:p>
        </p:txBody>
      </p:sp>
      <p:sp>
        <p:nvSpPr>
          <p:cNvPr id="5" name="Textfeld 4">
            <a:extLst>
              <a:ext uri="{FF2B5EF4-FFF2-40B4-BE49-F238E27FC236}">
                <a16:creationId xmlns:a16="http://schemas.microsoft.com/office/drawing/2014/main" id="{42D4F00F-37AE-2529-DE4D-A5D74CA2997B}"/>
              </a:ext>
            </a:extLst>
          </p:cNvPr>
          <p:cNvSpPr txBox="1"/>
          <p:nvPr/>
        </p:nvSpPr>
        <p:spPr>
          <a:xfrm>
            <a:off x="2522057" y="209568"/>
            <a:ext cx="5233656" cy="523220"/>
          </a:xfrm>
          <a:prstGeom prst="rect">
            <a:avLst/>
          </a:prstGeom>
          <a:noFill/>
        </p:spPr>
        <p:txBody>
          <a:bodyPr wrap="square" rtlCol="0">
            <a:spAutoFit/>
          </a:bodyPr>
          <a:lstStyle/>
          <a:p>
            <a:r>
              <a:rPr lang="de-DE" sz="2800" dirty="0">
                <a:solidFill>
                  <a:srgbClr val="182952"/>
                </a:solidFill>
                <a:latin typeface="Neue Plak Text" panose="020B0804030202020204" pitchFamily="34" charset="0"/>
              </a:rPr>
              <a:t>Frühgeschichte &amp; Antike</a:t>
            </a:r>
          </a:p>
        </p:txBody>
      </p:sp>
      <p:pic>
        <p:nvPicPr>
          <p:cNvPr id="21" name="Grafik 20">
            <a:extLst>
              <a:ext uri="{FF2B5EF4-FFF2-40B4-BE49-F238E27FC236}">
                <a16:creationId xmlns:a16="http://schemas.microsoft.com/office/drawing/2014/main" id="{7927183F-420D-CFD7-C9EB-43408B32672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69231" y="4348932"/>
            <a:ext cx="3401999" cy="2267999"/>
          </a:xfrm>
          <a:prstGeom prst="rect">
            <a:avLst/>
          </a:prstGeom>
        </p:spPr>
      </p:pic>
      <p:sp>
        <p:nvSpPr>
          <p:cNvPr id="26" name="Textfeld 25">
            <a:extLst>
              <a:ext uri="{FF2B5EF4-FFF2-40B4-BE49-F238E27FC236}">
                <a16:creationId xmlns:a16="http://schemas.microsoft.com/office/drawing/2014/main" id="{85015568-28A0-50BB-7FD1-D8822479CF2F}"/>
              </a:ext>
            </a:extLst>
          </p:cNvPr>
          <p:cNvSpPr txBox="1"/>
          <p:nvPr/>
        </p:nvSpPr>
        <p:spPr>
          <a:xfrm>
            <a:off x="2876200" y="4413708"/>
            <a:ext cx="3318744" cy="461665"/>
          </a:xfrm>
          <a:prstGeom prst="rect">
            <a:avLst/>
          </a:prstGeom>
          <a:noFill/>
        </p:spPr>
        <p:txBody>
          <a:bodyPr wrap="square" rtlCol="0">
            <a:spAutoFit/>
          </a:bodyPr>
          <a:lstStyle/>
          <a:p>
            <a:r>
              <a:rPr lang="de-DE" sz="1200" dirty="0">
                <a:solidFill>
                  <a:schemeClr val="bg1"/>
                </a:solidFill>
                <a:latin typeface="FreightText Pro Book" panose="02000603060000020004" pitchFamily="50" charset="0"/>
              </a:rPr>
              <a:t>Pyramiden in Ägypten, © Unsplash, Jeremy Bishop</a:t>
            </a:r>
          </a:p>
        </p:txBody>
      </p:sp>
    </p:spTree>
    <p:extLst>
      <p:ext uri="{BB962C8B-B14F-4D97-AF65-F5344CB8AC3E}">
        <p14:creationId xmlns:p14="http://schemas.microsoft.com/office/powerpoint/2010/main" val="15426819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EBF01E-0BA0-7BC6-8454-6A4011B08DD0}"/>
            </a:ext>
          </a:extLst>
        </p:cNvPr>
        <p:cNvGrpSpPr/>
        <p:nvPr/>
      </p:nvGrpSpPr>
      <p:grpSpPr>
        <a:xfrm>
          <a:off x="0" y="0"/>
          <a:ext cx="0" cy="0"/>
          <a:chOff x="0" y="0"/>
          <a:chExt cx="0" cy="0"/>
        </a:xfrm>
      </p:grpSpPr>
      <p:graphicFrame>
        <p:nvGraphicFramePr>
          <p:cNvPr id="9" name="Diagramm 8">
            <a:extLst>
              <a:ext uri="{FF2B5EF4-FFF2-40B4-BE49-F238E27FC236}">
                <a16:creationId xmlns:a16="http://schemas.microsoft.com/office/drawing/2014/main" id="{C0B2FEE1-836F-1FA0-DE74-0E5D3EF0DAEE}"/>
              </a:ext>
            </a:extLst>
          </p:cNvPr>
          <p:cNvGraphicFramePr/>
          <p:nvPr/>
        </p:nvGraphicFramePr>
        <p:xfrm>
          <a:off x="-17059" y="1119071"/>
          <a:ext cx="12192000" cy="56085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Flussdiagramm: Verbinder 9">
            <a:extLst>
              <a:ext uri="{FF2B5EF4-FFF2-40B4-BE49-F238E27FC236}">
                <a16:creationId xmlns:a16="http://schemas.microsoft.com/office/drawing/2014/main" id="{C421DBCB-285E-F9F4-58D2-16E818EC2EE2}"/>
              </a:ext>
            </a:extLst>
          </p:cNvPr>
          <p:cNvSpPr/>
          <p:nvPr/>
        </p:nvSpPr>
        <p:spPr>
          <a:xfrm>
            <a:off x="901456" y="3657600"/>
            <a:ext cx="180000" cy="180000"/>
          </a:xfrm>
          <a:prstGeom prst="flowChartConnector">
            <a:avLst/>
          </a:prstGeom>
          <a:solidFill>
            <a:srgbClr val="0044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Flussdiagramm: Verbinder 12">
            <a:extLst>
              <a:ext uri="{FF2B5EF4-FFF2-40B4-BE49-F238E27FC236}">
                <a16:creationId xmlns:a16="http://schemas.microsoft.com/office/drawing/2014/main" id="{E6548C5E-0E12-133C-3B25-E59C90FBA46B}"/>
              </a:ext>
            </a:extLst>
          </p:cNvPr>
          <p:cNvSpPr/>
          <p:nvPr/>
        </p:nvSpPr>
        <p:spPr>
          <a:xfrm>
            <a:off x="2782454" y="3657600"/>
            <a:ext cx="180000" cy="180000"/>
          </a:xfrm>
          <a:prstGeom prst="flowChartConnector">
            <a:avLst/>
          </a:prstGeom>
          <a:solidFill>
            <a:srgbClr val="0044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Flussdiagramm: Verbinder 13">
            <a:extLst>
              <a:ext uri="{FF2B5EF4-FFF2-40B4-BE49-F238E27FC236}">
                <a16:creationId xmlns:a16="http://schemas.microsoft.com/office/drawing/2014/main" id="{4612C3D7-4D47-C847-BCDB-4C9D142E9A5E}"/>
              </a:ext>
            </a:extLst>
          </p:cNvPr>
          <p:cNvSpPr/>
          <p:nvPr/>
        </p:nvSpPr>
        <p:spPr>
          <a:xfrm>
            <a:off x="4440927" y="3657600"/>
            <a:ext cx="180000" cy="180000"/>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Flussdiagramm: Verbinder 15">
            <a:extLst>
              <a:ext uri="{FF2B5EF4-FFF2-40B4-BE49-F238E27FC236}">
                <a16:creationId xmlns:a16="http://schemas.microsoft.com/office/drawing/2014/main" id="{F09DCEFF-CE4D-CFE2-8D8B-C3793A5927BF}"/>
              </a:ext>
            </a:extLst>
          </p:cNvPr>
          <p:cNvSpPr>
            <a:spLocks noChangeAspect="1"/>
          </p:cNvSpPr>
          <p:nvPr/>
        </p:nvSpPr>
        <p:spPr>
          <a:xfrm>
            <a:off x="10403765" y="3657608"/>
            <a:ext cx="180000" cy="180000"/>
          </a:xfrm>
          <a:prstGeom prst="flowChartConnector">
            <a:avLst/>
          </a:prstGeom>
          <a:solidFill>
            <a:srgbClr val="0044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Flussdiagramm: Verbinder 16">
            <a:extLst>
              <a:ext uri="{FF2B5EF4-FFF2-40B4-BE49-F238E27FC236}">
                <a16:creationId xmlns:a16="http://schemas.microsoft.com/office/drawing/2014/main" id="{7A9784CD-E608-DD0B-E1AE-AEEE7A7B4E10}"/>
              </a:ext>
            </a:extLst>
          </p:cNvPr>
          <p:cNvSpPr/>
          <p:nvPr/>
        </p:nvSpPr>
        <p:spPr>
          <a:xfrm>
            <a:off x="7216658" y="3657600"/>
            <a:ext cx="180000" cy="180000"/>
          </a:xfrm>
          <a:prstGeom prst="flowChartConnector">
            <a:avLst/>
          </a:prstGeom>
          <a:solidFill>
            <a:srgbClr val="0044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Flussdiagramm: Verbinder 19">
            <a:extLst>
              <a:ext uri="{FF2B5EF4-FFF2-40B4-BE49-F238E27FC236}">
                <a16:creationId xmlns:a16="http://schemas.microsoft.com/office/drawing/2014/main" id="{17EDF0AE-7EB0-00E5-E5B7-4912E755C4DD}"/>
              </a:ext>
            </a:extLst>
          </p:cNvPr>
          <p:cNvSpPr/>
          <p:nvPr/>
        </p:nvSpPr>
        <p:spPr>
          <a:xfrm>
            <a:off x="4075343" y="3303446"/>
            <a:ext cx="900000" cy="900000"/>
          </a:xfrm>
          <a:prstGeom prst="flowChartConnector">
            <a:avLst/>
          </a:prstGeom>
          <a:solidFill>
            <a:schemeClr val="accent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Flussdiagramm: Verbinder 18">
            <a:extLst>
              <a:ext uri="{FF2B5EF4-FFF2-40B4-BE49-F238E27FC236}">
                <a16:creationId xmlns:a16="http://schemas.microsoft.com/office/drawing/2014/main" id="{88439FD1-F8F3-A968-C540-3444275ABB3D}"/>
              </a:ext>
            </a:extLst>
          </p:cNvPr>
          <p:cNvSpPr/>
          <p:nvPr/>
        </p:nvSpPr>
        <p:spPr>
          <a:xfrm>
            <a:off x="4260927" y="3475762"/>
            <a:ext cx="540000" cy="540000"/>
          </a:xfrm>
          <a:prstGeom prst="flowChartConnector">
            <a:avLst/>
          </a:prstGeom>
          <a:solidFill>
            <a:srgbClr val="004488">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Flussdiagramm: Verbinder 5">
            <a:extLst>
              <a:ext uri="{FF2B5EF4-FFF2-40B4-BE49-F238E27FC236}">
                <a16:creationId xmlns:a16="http://schemas.microsoft.com/office/drawing/2014/main" id="{1FA7187D-23E7-D5C3-0C4D-3C02BD265888}"/>
              </a:ext>
            </a:extLst>
          </p:cNvPr>
          <p:cNvSpPr/>
          <p:nvPr/>
        </p:nvSpPr>
        <p:spPr>
          <a:xfrm>
            <a:off x="5678064" y="3655762"/>
            <a:ext cx="180000" cy="180000"/>
          </a:xfrm>
          <a:prstGeom prst="flowChartConnector">
            <a:avLst/>
          </a:prstGeom>
          <a:solidFill>
            <a:srgbClr val="0044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8" name="Grafik 27" descr="Ein Bild, das Kathedrale, Kapelle, Heiligtümer, Gotische Architektur enthält.&#10;&#10;Automatisch generierte Beschreibung">
            <a:extLst>
              <a:ext uri="{FF2B5EF4-FFF2-40B4-BE49-F238E27FC236}">
                <a16:creationId xmlns:a16="http://schemas.microsoft.com/office/drawing/2014/main" id="{166267C8-C001-A780-63FF-FC52E3EAE2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72405" y="986081"/>
            <a:ext cx="1535415" cy="2304000"/>
          </a:xfrm>
          <a:prstGeom prst="rect">
            <a:avLst/>
          </a:prstGeom>
        </p:spPr>
      </p:pic>
      <p:sp>
        <p:nvSpPr>
          <p:cNvPr id="38" name="Flussdiagramm: Verbinder 37">
            <a:extLst>
              <a:ext uri="{FF2B5EF4-FFF2-40B4-BE49-F238E27FC236}">
                <a16:creationId xmlns:a16="http://schemas.microsoft.com/office/drawing/2014/main" id="{6EDF3139-F31B-8C33-2639-A5CB5BF41247}"/>
              </a:ext>
            </a:extLst>
          </p:cNvPr>
          <p:cNvSpPr>
            <a:spLocks noChangeAspect="1"/>
          </p:cNvSpPr>
          <p:nvPr/>
        </p:nvSpPr>
        <p:spPr>
          <a:xfrm>
            <a:off x="8749392" y="3677804"/>
            <a:ext cx="180000" cy="180000"/>
          </a:xfrm>
          <a:prstGeom prst="flowChartConnector">
            <a:avLst/>
          </a:prstGeom>
          <a:solidFill>
            <a:srgbClr val="0044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descr="Ein Bild, das draußen, Fenster, Gebäude, Abfallcontainer enthält.&#10;&#10;Automatisch generierte Beschreibung">
            <a:extLst>
              <a:ext uri="{FF2B5EF4-FFF2-40B4-BE49-F238E27FC236}">
                <a16:creationId xmlns:a16="http://schemas.microsoft.com/office/drawing/2014/main" id="{4996D3FF-AF04-EEBA-12E8-C988DEB7FEB8}"/>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204767" y="4246838"/>
            <a:ext cx="2952000" cy="2518721"/>
          </a:xfrm>
          <a:prstGeom prst="rect">
            <a:avLst/>
          </a:prstGeom>
        </p:spPr>
      </p:pic>
      <p:pic>
        <p:nvPicPr>
          <p:cNvPr id="4" name="Grafik 3" descr="Ein Bild, das draußen, Gebäude, Himmel, Baum enthält.&#10;&#10;Automatisch generierte Beschreibung">
            <a:extLst>
              <a:ext uri="{FF2B5EF4-FFF2-40B4-BE49-F238E27FC236}">
                <a16:creationId xmlns:a16="http://schemas.microsoft.com/office/drawing/2014/main" id="{046A1B6B-5D0B-CBE8-706B-1A952AD89310}"/>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5103939" y="992370"/>
            <a:ext cx="4225437" cy="2304000"/>
          </a:xfrm>
          <a:prstGeom prst="rect">
            <a:avLst/>
          </a:prstGeom>
        </p:spPr>
      </p:pic>
      <p:sp>
        <p:nvSpPr>
          <p:cNvPr id="2" name="Textfeld 1">
            <a:extLst>
              <a:ext uri="{FF2B5EF4-FFF2-40B4-BE49-F238E27FC236}">
                <a16:creationId xmlns:a16="http://schemas.microsoft.com/office/drawing/2014/main" id="{F9F7B828-518C-BD6D-D99C-882B19054B3C}"/>
              </a:ext>
            </a:extLst>
          </p:cNvPr>
          <p:cNvSpPr txBox="1"/>
          <p:nvPr/>
        </p:nvSpPr>
        <p:spPr>
          <a:xfrm>
            <a:off x="2618374" y="2732537"/>
            <a:ext cx="1456969" cy="461665"/>
          </a:xfrm>
          <a:prstGeom prst="rect">
            <a:avLst/>
          </a:prstGeom>
          <a:noFill/>
        </p:spPr>
        <p:txBody>
          <a:bodyPr wrap="square" rtlCol="0">
            <a:spAutoFit/>
          </a:bodyPr>
          <a:lstStyle/>
          <a:p>
            <a:r>
              <a:rPr lang="de-DE" sz="1200" dirty="0">
                <a:solidFill>
                  <a:schemeClr val="bg1"/>
                </a:solidFill>
                <a:latin typeface="FreightText Pro Book" panose="02000603060000020004" pitchFamily="50" charset="0"/>
              </a:rPr>
              <a:t>Dom Köln © </a:t>
            </a:r>
            <a:r>
              <a:rPr lang="de-DE" sz="1200" dirty="0" err="1">
                <a:solidFill>
                  <a:schemeClr val="bg1"/>
                </a:solidFill>
                <a:latin typeface="FreightText Pro Book" panose="02000603060000020004" pitchFamily="50" charset="0"/>
              </a:rPr>
              <a:t>pixabay-Slavan_Art</a:t>
            </a:r>
            <a:endParaRPr lang="de-DE" sz="1200" dirty="0">
              <a:solidFill>
                <a:schemeClr val="bg1"/>
              </a:solidFill>
              <a:latin typeface="FreightText Pro Book" panose="02000603060000020004" pitchFamily="50" charset="0"/>
            </a:endParaRPr>
          </a:p>
        </p:txBody>
      </p:sp>
      <p:sp>
        <p:nvSpPr>
          <p:cNvPr id="12" name="Textfeld 11">
            <a:extLst>
              <a:ext uri="{FF2B5EF4-FFF2-40B4-BE49-F238E27FC236}">
                <a16:creationId xmlns:a16="http://schemas.microsoft.com/office/drawing/2014/main" id="{9B61F7A2-757F-4C08-837B-C02F55E0D5BD}"/>
              </a:ext>
            </a:extLst>
          </p:cNvPr>
          <p:cNvSpPr txBox="1"/>
          <p:nvPr/>
        </p:nvSpPr>
        <p:spPr>
          <a:xfrm>
            <a:off x="5138885" y="2963370"/>
            <a:ext cx="2808558" cy="276999"/>
          </a:xfrm>
          <a:prstGeom prst="rect">
            <a:avLst/>
          </a:prstGeom>
          <a:noFill/>
        </p:spPr>
        <p:txBody>
          <a:bodyPr wrap="square" rtlCol="0">
            <a:spAutoFit/>
          </a:bodyPr>
          <a:lstStyle/>
          <a:p>
            <a:r>
              <a:rPr lang="de-DE" sz="1200" dirty="0">
                <a:solidFill>
                  <a:schemeClr val="bg1"/>
                </a:solidFill>
                <a:latin typeface="FreightText Pro Book" panose="02000603060000020004" pitchFamily="50" charset="0"/>
              </a:rPr>
              <a:t>Schloss Quedlinburg © </a:t>
            </a:r>
            <a:r>
              <a:rPr lang="de-DE" sz="1200" dirty="0" err="1">
                <a:solidFill>
                  <a:schemeClr val="bg1"/>
                </a:solidFill>
                <a:latin typeface="FreightText Pro Book" panose="02000603060000020004" pitchFamily="50" charset="0"/>
              </a:rPr>
              <a:t>pixabay-rikkerst</a:t>
            </a:r>
            <a:endParaRPr lang="de-DE" sz="1200" dirty="0">
              <a:solidFill>
                <a:schemeClr val="bg1"/>
              </a:solidFill>
              <a:latin typeface="FreightText Pro Book" panose="02000603060000020004" pitchFamily="50" charset="0"/>
            </a:endParaRPr>
          </a:p>
        </p:txBody>
      </p:sp>
      <p:sp>
        <p:nvSpPr>
          <p:cNvPr id="21" name="Textfeld 20">
            <a:extLst>
              <a:ext uri="{FF2B5EF4-FFF2-40B4-BE49-F238E27FC236}">
                <a16:creationId xmlns:a16="http://schemas.microsoft.com/office/drawing/2014/main" id="{214D95FD-3182-D9CD-A208-B3805A1417FF}"/>
              </a:ext>
            </a:extLst>
          </p:cNvPr>
          <p:cNvSpPr txBox="1"/>
          <p:nvPr/>
        </p:nvSpPr>
        <p:spPr>
          <a:xfrm>
            <a:off x="7218832" y="6424137"/>
            <a:ext cx="2923869" cy="276999"/>
          </a:xfrm>
          <a:prstGeom prst="rect">
            <a:avLst/>
          </a:prstGeom>
          <a:noFill/>
        </p:spPr>
        <p:txBody>
          <a:bodyPr wrap="square" rtlCol="0">
            <a:spAutoFit/>
          </a:bodyPr>
          <a:lstStyle/>
          <a:p>
            <a:r>
              <a:rPr lang="de-DE" sz="1200" dirty="0">
                <a:solidFill>
                  <a:schemeClr val="bg1"/>
                </a:solidFill>
                <a:latin typeface="FreightText Pro Book" panose="02000603060000020004" pitchFamily="50" charset="0"/>
              </a:rPr>
              <a:t>Gerberhäuser Cottbus © </a:t>
            </a:r>
            <a:r>
              <a:rPr lang="de-DE" sz="1200" dirty="0" err="1">
                <a:solidFill>
                  <a:schemeClr val="bg1"/>
                </a:solidFill>
                <a:latin typeface="FreightText Pro Book" panose="02000603060000020004" pitchFamily="50" charset="0"/>
              </a:rPr>
              <a:t>UweDziumbla</a:t>
            </a:r>
            <a:endParaRPr lang="de-DE" sz="1200" dirty="0">
              <a:solidFill>
                <a:schemeClr val="bg1"/>
              </a:solidFill>
              <a:latin typeface="FreightText Pro Book" panose="02000603060000020004" pitchFamily="50" charset="0"/>
            </a:endParaRPr>
          </a:p>
        </p:txBody>
      </p:sp>
      <p:sp>
        <p:nvSpPr>
          <p:cNvPr id="7" name="Textfeld 6">
            <a:extLst>
              <a:ext uri="{FF2B5EF4-FFF2-40B4-BE49-F238E27FC236}">
                <a16:creationId xmlns:a16="http://schemas.microsoft.com/office/drawing/2014/main" id="{C1CC42EF-F9DA-FEDD-717B-883EF7A13E4D}"/>
              </a:ext>
            </a:extLst>
          </p:cNvPr>
          <p:cNvSpPr txBox="1"/>
          <p:nvPr/>
        </p:nvSpPr>
        <p:spPr>
          <a:xfrm>
            <a:off x="2522057" y="209568"/>
            <a:ext cx="5233656" cy="523220"/>
          </a:xfrm>
          <a:prstGeom prst="rect">
            <a:avLst/>
          </a:prstGeom>
          <a:noFill/>
        </p:spPr>
        <p:txBody>
          <a:bodyPr wrap="square" rtlCol="0">
            <a:spAutoFit/>
          </a:bodyPr>
          <a:lstStyle/>
          <a:p>
            <a:r>
              <a:rPr lang="de-DE" sz="2800" dirty="0">
                <a:solidFill>
                  <a:srgbClr val="182952"/>
                </a:solidFill>
                <a:latin typeface="Neue Plak Text" panose="020B0804030202020204" pitchFamily="34" charset="0"/>
              </a:rPr>
              <a:t>Mittelalter</a:t>
            </a:r>
          </a:p>
        </p:txBody>
      </p:sp>
      <p:pic>
        <p:nvPicPr>
          <p:cNvPr id="5" name="Grafik 4" descr="Ein Bild, das draußen, Gebäude, Fenster, Haus enthält.&#10;&#10;Automatisch generierte Beschreibung">
            <a:extLst>
              <a:ext uri="{FF2B5EF4-FFF2-40B4-BE49-F238E27FC236}">
                <a16:creationId xmlns:a16="http://schemas.microsoft.com/office/drawing/2014/main" id="{D8FF0998-A2BF-B5BE-BEC0-E822A3A5EAA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17796" y="4245559"/>
            <a:ext cx="3738875" cy="2520000"/>
          </a:xfrm>
          <a:prstGeom prst="rect">
            <a:avLst/>
          </a:prstGeom>
        </p:spPr>
      </p:pic>
      <p:sp>
        <p:nvSpPr>
          <p:cNvPr id="8" name="Textfeld 7">
            <a:extLst>
              <a:ext uri="{FF2B5EF4-FFF2-40B4-BE49-F238E27FC236}">
                <a16:creationId xmlns:a16="http://schemas.microsoft.com/office/drawing/2014/main" id="{D454B032-522A-AAFC-EBFA-DDE896C5929C}"/>
              </a:ext>
            </a:extLst>
          </p:cNvPr>
          <p:cNvSpPr txBox="1"/>
          <p:nvPr/>
        </p:nvSpPr>
        <p:spPr>
          <a:xfrm>
            <a:off x="3196400" y="4322419"/>
            <a:ext cx="3071016" cy="276999"/>
          </a:xfrm>
          <a:prstGeom prst="rect">
            <a:avLst/>
          </a:prstGeom>
          <a:noFill/>
        </p:spPr>
        <p:txBody>
          <a:bodyPr wrap="square" rtlCol="0">
            <a:spAutoFit/>
          </a:bodyPr>
          <a:lstStyle/>
          <a:p>
            <a:r>
              <a:rPr lang="de-DE" sz="1200" dirty="0" err="1">
                <a:solidFill>
                  <a:schemeClr val="bg1"/>
                </a:solidFill>
              </a:rPr>
              <a:t>Lehmwellerhaus</a:t>
            </a:r>
            <a:r>
              <a:rPr lang="de-DE" sz="1200" dirty="0">
                <a:solidFill>
                  <a:schemeClr val="bg1"/>
                </a:solidFill>
              </a:rPr>
              <a:t> </a:t>
            </a:r>
            <a:r>
              <a:rPr lang="de-DE" sz="1200" dirty="0">
                <a:solidFill>
                  <a:schemeClr val="bg1"/>
                </a:solidFill>
                <a:latin typeface="FreightText Pro Book" panose="02000603060000020004" pitchFamily="50" charset="0"/>
              </a:rPr>
              <a:t>© </a:t>
            </a:r>
            <a:r>
              <a:rPr lang="de-DE" sz="1200" dirty="0" err="1">
                <a:solidFill>
                  <a:schemeClr val="bg1"/>
                </a:solidFill>
              </a:rPr>
              <a:t>wikimedia</a:t>
            </a:r>
            <a:r>
              <a:rPr lang="de-DE" sz="1200" dirty="0">
                <a:solidFill>
                  <a:schemeClr val="bg1"/>
                </a:solidFill>
              </a:rPr>
              <a:t> </a:t>
            </a:r>
            <a:r>
              <a:rPr lang="de-DE" sz="1200" dirty="0" err="1">
                <a:solidFill>
                  <a:schemeClr val="bg1"/>
                </a:solidFill>
              </a:rPr>
              <a:t>commons</a:t>
            </a:r>
            <a:endParaRPr lang="de-DE" sz="1200" dirty="0">
              <a:solidFill>
                <a:schemeClr val="bg1"/>
              </a:solidFill>
            </a:endParaRPr>
          </a:p>
        </p:txBody>
      </p:sp>
    </p:spTree>
    <p:extLst>
      <p:ext uri="{BB962C8B-B14F-4D97-AF65-F5344CB8AC3E}">
        <p14:creationId xmlns:p14="http://schemas.microsoft.com/office/powerpoint/2010/main" val="34768653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EBF01E-0BA0-7BC6-8454-6A4011B08DD0}"/>
            </a:ext>
          </a:extLst>
        </p:cNvPr>
        <p:cNvGrpSpPr/>
        <p:nvPr/>
      </p:nvGrpSpPr>
      <p:grpSpPr>
        <a:xfrm>
          <a:off x="0" y="0"/>
          <a:ext cx="0" cy="0"/>
          <a:chOff x="0" y="0"/>
          <a:chExt cx="0" cy="0"/>
        </a:xfrm>
      </p:grpSpPr>
      <p:graphicFrame>
        <p:nvGraphicFramePr>
          <p:cNvPr id="9" name="Diagramm 8">
            <a:extLst>
              <a:ext uri="{FF2B5EF4-FFF2-40B4-BE49-F238E27FC236}">
                <a16:creationId xmlns:a16="http://schemas.microsoft.com/office/drawing/2014/main" id="{C0B2FEE1-836F-1FA0-DE74-0E5D3EF0DAEE}"/>
              </a:ext>
            </a:extLst>
          </p:cNvPr>
          <p:cNvGraphicFramePr/>
          <p:nvPr/>
        </p:nvGraphicFramePr>
        <p:xfrm>
          <a:off x="33045" y="1119071"/>
          <a:ext cx="12192000" cy="56085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Flussdiagramm: Verbinder 9">
            <a:extLst>
              <a:ext uri="{FF2B5EF4-FFF2-40B4-BE49-F238E27FC236}">
                <a16:creationId xmlns:a16="http://schemas.microsoft.com/office/drawing/2014/main" id="{C421DBCB-285E-F9F4-58D2-16E818EC2EE2}"/>
              </a:ext>
            </a:extLst>
          </p:cNvPr>
          <p:cNvSpPr/>
          <p:nvPr/>
        </p:nvSpPr>
        <p:spPr>
          <a:xfrm>
            <a:off x="901456" y="3657600"/>
            <a:ext cx="180000" cy="180000"/>
          </a:xfrm>
          <a:prstGeom prst="flowChartConnector">
            <a:avLst/>
          </a:prstGeom>
          <a:solidFill>
            <a:srgbClr val="0044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Flussdiagramm: Verbinder 12">
            <a:extLst>
              <a:ext uri="{FF2B5EF4-FFF2-40B4-BE49-F238E27FC236}">
                <a16:creationId xmlns:a16="http://schemas.microsoft.com/office/drawing/2014/main" id="{E6548C5E-0E12-133C-3B25-E59C90FBA46B}"/>
              </a:ext>
            </a:extLst>
          </p:cNvPr>
          <p:cNvSpPr/>
          <p:nvPr/>
        </p:nvSpPr>
        <p:spPr>
          <a:xfrm>
            <a:off x="2782454" y="3657600"/>
            <a:ext cx="180000" cy="180000"/>
          </a:xfrm>
          <a:prstGeom prst="flowChartConnector">
            <a:avLst/>
          </a:prstGeom>
          <a:solidFill>
            <a:srgbClr val="0044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Flussdiagramm: Verbinder 13">
            <a:extLst>
              <a:ext uri="{FF2B5EF4-FFF2-40B4-BE49-F238E27FC236}">
                <a16:creationId xmlns:a16="http://schemas.microsoft.com/office/drawing/2014/main" id="{4612C3D7-4D47-C847-BCDB-4C9D142E9A5E}"/>
              </a:ext>
            </a:extLst>
          </p:cNvPr>
          <p:cNvSpPr/>
          <p:nvPr/>
        </p:nvSpPr>
        <p:spPr>
          <a:xfrm>
            <a:off x="4440927" y="3657600"/>
            <a:ext cx="180000" cy="180000"/>
          </a:xfrm>
          <a:prstGeom prst="flowChartConnector">
            <a:avLst/>
          </a:prstGeom>
          <a:solidFill>
            <a:srgbClr val="0044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Flussdiagramm: Verbinder 15">
            <a:extLst>
              <a:ext uri="{FF2B5EF4-FFF2-40B4-BE49-F238E27FC236}">
                <a16:creationId xmlns:a16="http://schemas.microsoft.com/office/drawing/2014/main" id="{F09DCEFF-CE4D-CFE2-8D8B-C3793A5927BF}"/>
              </a:ext>
            </a:extLst>
          </p:cNvPr>
          <p:cNvSpPr>
            <a:spLocks noChangeAspect="1"/>
          </p:cNvSpPr>
          <p:nvPr/>
        </p:nvSpPr>
        <p:spPr>
          <a:xfrm>
            <a:off x="10403765" y="3657608"/>
            <a:ext cx="180000" cy="180000"/>
          </a:xfrm>
          <a:prstGeom prst="flowChartConnector">
            <a:avLst/>
          </a:prstGeom>
          <a:solidFill>
            <a:srgbClr val="0044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Flussdiagramm: Verbinder 16">
            <a:extLst>
              <a:ext uri="{FF2B5EF4-FFF2-40B4-BE49-F238E27FC236}">
                <a16:creationId xmlns:a16="http://schemas.microsoft.com/office/drawing/2014/main" id="{7A9784CD-E608-DD0B-E1AE-AEEE7A7B4E10}"/>
              </a:ext>
            </a:extLst>
          </p:cNvPr>
          <p:cNvSpPr/>
          <p:nvPr/>
        </p:nvSpPr>
        <p:spPr>
          <a:xfrm>
            <a:off x="7216658" y="3657600"/>
            <a:ext cx="180000" cy="180000"/>
          </a:xfrm>
          <a:prstGeom prst="flowChartConnector">
            <a:avLst/>
          </a:prstGeom>
          <a:solidFill>
            <a:srgbClr val="0044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Flussdiagramm: Verbinder 19">
            <a:extLst>
              <a:ext uri="{FF2B5EF4-FFF2-40B4-BE49-F238E27FC236}">
                <a16:creationId xmlns:a16="http://schemas.microsoft.com/office/drawing/2014/main" id="{17EDF0AE-7EB0-00E5-E5B7-4912E755C4DD}"/>
              </a:ext>
            </a:extLst>
          </p:cNvPr>
          <p:cNvSpPr/>
          <p:nvPr/>
        </p:nvSpPr>
        <p:spPr>
          <a:xfrm>
            <a:off x="5314782" y="3303446"/>
            <a:ext cx="900000" cy="900000"/>
          </a:xfrm>
          <a:prstGeom prst="flowChartConnector">
            <a:avLst/>
          </a:prstGeom>
          <a:solidFill>
            <a:schemeClr val="accent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Flussdiagramm: Verbinder 18">
            <a:extLst>
              <a:ext uri="{FF2B5EF4-FFF2-40B4-BE49-F238E27FC236}">
                <a16:creationId xmlns:a16="http://schemas.microsoft.com/office/drawing/2014/main" id="{88439FD1-F8F3-A968-C540-3444275ABB3D}"/>
              </a:ext>
            </a:extLst>
          </p:cNvPr>
          <p:cNvSpPr/>
          <p:nvPr/>
        </p:nvSpPr>
        <p:spPr>
          <a:xfrm>
            <a:off x="5494782" y="3475762"/>
            <a:ext cx="540000" cy="540000"/>
          </a:xfrm>
          <a:prstGeom prst="flowChartConnector">
            <a:avLst/>
          </a:prstGeom>
          <a:solidFill>
            <a:srgbClr val="004488">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Flussdiagramm: Verbinder 5">
            <a:extLst>
              <a:ext uri="{FF2B5EF4-FFF2-40B4-BE49-F238E27FC236}">
                <a16:creationId xmlns:a16="http://schemas.microsoft.com/office/drawing/2014/main" id="{1FA7187D-23E7-D5C3-0C4D-3C02BD265888}"/>
              </a:ext>
            </a:extLst>
          </p:cNvPr>
          <p:cNvSpPr/>
          <p:nvPr/>
        </p:nvSpPr>
        <p:spPr>
          <a:xfrm>
            <a:off x="5678064" y="3655762"/>
            <a:ext cx="180000" cy="180000"/>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Flussdiagramm: Verbinder 37">
            <a:extLst>
              <a:ext uri="{FF2B5EF4-FFF2-40B4-BE49-F238E27FC236}">
                <a16:creationId xmlns:a16="http://schemas.microsoft.com/office/drawing/2014/main" id="{6EDF3139-F31B-8C33-2639-A5CB5BF41247}"/>
              </a:ext>
            </a:extLst>
          </p:cNvPr>
          <p:cNvSpPr>
            <a:spLocks noChangeAspect="1"/>
          </p:cNvSpPr>
          <p:nvPr/>
        </p:nvSpPr>
        <p:spPr>
          <a:xfrm>
            <a:off x="8749392" y="3677804"/>
            <a:ext cx="180000" cy="180000"/>
          </a:xfrm>
          <a:prstGeom prst="flowChartConnector">
            <a:avLst/>
          </a:prstGeom>
          <a:solidFill>
            <a:srgbClr val="0044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descr="Ein Bild, das Schwarzweiß, draußen, Himmel, monochrom enthält.&#10;&#10;Automatisch generierte Beschreibung">
            <a:extLst>
              <a:ext uri="{FF2B5EF4-FFF2-40B4-BE49-F238E27FC236}">
                <a16:creationId xmlns:a16="http://schemas.microsoft.com/office/drawing/2014/main" id="{BEE77031-F0D4-FEF5-F314-FFC3A26F7C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02984" y="4262084"/>
            <a:ext cx="3781489" cy="2520000"/>
          </a:xfrm>
          <a:prstGeom prst="rect">
            <a:avLst/>
          </a:prstGeom>
        </p:spPr>
      </p:pic>
      <p:pic>
        <p:nvPicPr>
          <p:cNvPr id="5" name="Grafik 4" descr="Ein Bild, das draußen, Fenster, Gebäude, Haus enthält.&#10;&#10;Automatisch generierte Beschreibung">
            <a:extLst>
              <a:ext uri="{FF2B5EF4-FFF2-40B4-BE49-F238E27FC236}">
                <a16:creationId xmlns:a16="http://schemas.microsoft.com/office/drawing/2014/main" id="{61982C1A-B894-084D-0DB1-794D0DD1226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57682" y="1025701"/>
            <a:ext cx="3349321" cy="2232000"/>
          </a:xfrm>
          <a:prstGeom prst="rect">
            <a:avLst/>
          </a:prstGeom>
        </p:spPr>
      </p:pic>
      <p:pic>
        <p:nvPicPr>
          <p:cNvPr id="8" name="Grafik 7" descr="Ein Bild, das Fenster, Gebäude, draußen, Eisen enthält.&#10;&#10;Automatisch generierte Beschreibung">
            <a:extLst>
              <a:ext uri="{FF2B5EF4-FFF2-40B4-BE49-F238E27FC236}">
                <a16:creationId xmlns:a16="http://schemas.microsoft.com/office/drawing/2014/main" id="{6B4EB24C-6F1B-1459-D973-FB88CB1753D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3538" y="1024761"/>
            <a:ext cx="3794121" cy="2232000"/>
          </a:xfrm>
          <a:prstGeom prst="rect">
            <a:avLst/>
          </a:prstGeom>
        </p:spPr>
      </p:pic>
      <p:sp>
        <p:nvSpPr>
          <p:cNvPr id="2" name="Textfeld 1">
            <a:extLst>
              <a:ext uri="{FF2B5EF4-FFF2-40B4-BE49-F238E27FC236}">
                <a16:creationId xmlns:a16="http://schemas.microsoft.com/office/drawing/2014/main" id="{9468261D-4D86-1748-B0E6-271D8BDAD378}"/>
              </a:ext>
            </a:extLst>
          </p:cNvPr>
          <p:cNvSpPr txBox="1"/>
          <p:nvPr/>
        </p:nvSpPr>
        <p:spPr>
          <a:xfrm>
            <a:off x="378394" y="1055331"/>
            <a:ext cx="2995273" cy="276999"/>
          </a:xfrm>
          <a:prstGeom prst="rect">
            <a:avLst/>
          </a:prstGeom>
          <a:noFill/>
        </p:spPr>
        <p:txBody>
          <a:bodyPr wrap="square" rtlCol="0">
            <a:spAutoFit/>
          </a:bodyPr>
          <a:lstStyle/>
          <a:p>
            <a:r>
              <a:rPr lang="de-DE" sz="1200" dirty="0">
                <a:solidFill>
                  <a:schemeClr val="bg1"/>
                </a:solidFill>
                <a:latin typeface="FreightText Pro Book" panose="02000603060000020004" pitchFamily="50" charset="0"/>
              </a:rPr>
              <a:t>Fachwerkhaus © </a:t>
            </a:r>
            <a:r>
              <a:rPr lang="de-DE" sz="1200" dirty="0" err="1">
                <a:solidFill>
                  <a:schemeClr val="bg1"/>
                </a:solidFill>
                <a:latin typeface="FreightText Pro Book" panose="02000603060000020004" pitchFamily="50" charset="0"/>
              </a:rPr>
              <a:t>pixabay-matthiasboeckel</a:t>
            </a:r>
            <a:endParaRPr lang="de-DE" sz="1200" dirty="0">
              <a:solidFill>
                <a:schemeClr val="bg1"/>
              </a:solidFill>
              <a:latin typeface="FreightText Pro Book" panose="02000603060000020004" pitchFamily="50" charset="0"/>
            </a:endParaRPr>
          </a:p>
        </p:txBody>
      </p:sp>
      <p:sp>
        <p:nvSpPr>
          <p:cNvPr id="4" name="Textfeld 3">
            <a:extLst>
              <a:ext uri="{FF2B5EF4-FFF2-40B4-BE49-F238E27FC236}">
                <a16:creationId xmlns:a16="http://schemas.microsoft.com/office/drawing/2014/main" id="{3BB7FD9F-E5E5-2FFC-BD75-C8FD053F8BCC}"/>
              </a:ext>
            </a:extLst>
          </p:cNvPr>
          <p:cNvSpPr txBox="1"/>
          <p:nvPr/>
        </p:nvSpPr>
        <p:spPr>
          <a:xfrm>
            <a:off x="4607230" y="1096480"/>
            <a:ext cx="2835604" cy="276999"/>
          </a:xfrm>
          <a:prstGeom prst="rect">
            <a:avLst/>
          </a:prstGeom>
          <a:noFill/>
        </p:spPr>
        <p:txBody>
          <a:bodyPr wrap="square" rtlCol="0">
            <a:spAutoFit/>
          </a:bodyPr>
          <a:lstStyle/>
          <a:p>
            <a:r>
              <a:rPr lang="de-DE" sz="1200" dirty="0">
                <a:solidFill>
                  <a:schemeClr val="bg1"/>
                </a:solidFill>
                <a:latin typeface="FreightText Pro Book" panose="02000603060000020004" pitchFamily="50" charset="0"/>
              </a:rPr>
              <a:t>Gründerzeit ©  </a:t>
            </a:r>
            <a:r>
              <a:rPr lang="de-DE" sz="1200" dirty="0" err="1">
                <a:solidFill>
                  <a:schemeClr val="bg1"/>
                </a:solidFill>
                <a:latin typeface="FreightText Pro Book" panose="02000603060000020004" pitchFamily="50" charset="0"/>
              </a:rPr>
              <a:t>pixabay-Hannovermakler</a:t>
            </a:r>
            <a:endParaRPr lang="de-DE" sz="1200" dirty="0">
              <a:solidFill>
                <a:schemeClr val="bg1"/>
              </a:solidFill>
              <a:latin typeface="FreightText Pro Book" panose="02000603060000020004" pitchFamily="50" charset="0"/>
            </a:endParaRPr>
          </a:p>
        </p:txBody>
      </p:sp>
      <p:sp>
        <p:nvSpPr>
          <p:cNvPr id="7" name="Textfeld 6">
            <a:extLst>
              <a:ext uri="{FF2B5EF4-FFF2-40B4-BE49-F238E27FC236}">
                <a16:creationId xmlns:a16="http://schemas.microsoft.com/office/drawing/2014/main" id="{D1C9D5C6-0E2B-0C4D-72C8-02EC31E4D90B}"/>
              </a:ext>
            </a:extLst>
          </p:cNvPr>
          <p:cNvSpPr txBox="1"/>
          <p:nvPr/>
        </p:nvSpPr>
        <p:spPr>
          <a:xfrm>
            <a:off x="3925282" y="6402136"/>
            <a:ext cx="3138999" cy="276999"/>
          </a:xfrm>
          <a:prstGeom prst="rect">
            <a:avLst/>
          </a:prstGeom>
          <a:noFill/>
        </p:spPr>
        <p:txBody>
          <a:bodyPr wrap="square" rtlCol="0">
            <a:spAutoFit/>
          </a:bodyPr>
          <a:lstStyle/>
          <a:p>
            <a:r>
              <a:rPr lang="de-DE" sz="1200" dirty="0">
                <a:solidFill>
                  <a:schemeClr val="bg1"/>
                </a:solidFill>
                <a:latin typeface="FreightText Pro Book" panose="02000603060000020004" pitchFamily="50" charset="0"/>
              </a:rPr>
              <a:t>Reichstag, 1894 © </a:t>
            </a:r>
            <a:r>
              <a:rPr lang="de-DE" sz="1200" dirty="0" err="1">
                <a:solidFill>
                  <a:schemeClr val="bg1"/>
                </a:solidFill>
                <a:latin typeface="FreightText Pro Book" panose="02000603060000020004" pitchFamily="50" charset="0"/>
              </a:rPr>
              <a:t>pixabay-benjaminkerber</a:t>
            </a:r>
            <a:endParaRPr lang="de-DE" sz="1200" dirty="0">
              <a:solidFill>
                <a:schemeClr val="bg1"/>
              </a:solidFill>
              <a:latin typeface="FreightText Pro Book" panose="02000603060000020004" pitchFamily="50" charset="0"/>
            </a:endParaRPr>
          </a:p>
        </p:txBody>
      </p:sp>
      <p:pic>
        <p:nvPicPr>
          <p:cNvPr id="12" name="Grafik 11">
            <a:extLst>
              <a:ext uri="{FF2B5EF4-FFF2-40B4-BE49-F238E27FC236}">
                <a16:creationId xmlns:a16="http://schemas.microsoft.com/office/drawing/2014/main" id="{AE4F5BDC-A776-1B04-7D10-8823894EF6DB}"/>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val="0"/>
              </a:ext>
            </a:extLst>
          </a:blip>
          <a:srcRect/>
          <a:stretch/>
        </p:blipFill>
        <p:spPr>
          <a:xfrm>
            <a:off x="8165030" y="1022449"/>
            <a:ext cx="2976000" cy="2232000"/>
          </a:xfrm>
          <a:prstGeom prst="rect">
            <a:avLst/>
          </a:prstGeom>
        </p:spPr>
      </p:pic>
      <p:sp>
        <p:nvSpPr>
          <p:cNvPr id="15" name="Textfeld 14">
            <a:extLst>
              <a:ext uri="{FF2B5EF4-FFF2-40B4-BE49-F238E27FC236}">
                <a16:creationId xmlns:a16="http://schemas.microsoft.com/office/drawing/2014/main" id="{61566BBE-055C-E8E8-92FA-4DCABA0D5827}"/>
              </a:ext>
            </a:extLst>
          </p:cNvPr>
          <p:cNvSpPr txBox="1"/>
          <p:nvPr/>
        </p:nvSpPr>
        <p:spPr>
          <a:xfrm>
            <a:off x="8190730" y="2896125"/>
            <a:ext cx="2962828" cy="276999"/>
          </a:xfrm>
          <a:prstGeom prst="rect">
            <a:avLst/>
          </a:prstGeom>
          <a:noFill/>
        </p:spPr>
        <p:txBody>
          <a:bodyPr wrap="square" rtlCol="0">
            <a:spAutoFit/>
          </a:bodyPr>
          <a:lstStyle/>
          <a:p>
            <a:r>
              <a:rPr lang="de-DE" sz="1200" dirty="0">
                <a:solidFill>
                  <a:schemeClr val="bg1"/>
                </a:solidFill>
                <a:latin typeface="FreightText Pro Book" panose="02000603060000020004" pitchFamily="50" charset="0"/>
              </a:rPr>
              <a:t>Staatstheater Cottbus © Uwe Dziumbla</a:t>
            </a:r>
          </a:p>
        </p:txBody>
      </p:sp>
      <p:sp>
        <p:nvSpPr>
          <p:cNvPr id="18" name="Textfeld 17">
            <a:extLst>
              <a:ext uri="{FF2B5EF4-FFF2-40B4-BE49-F238E27FC236}">
                <a16:creationId xmlns:a16="http://schemas.microsoft.com/office/drawing/2014/main" id="{EB926B32-0523-E891-EC7B-880B048C6C13}"/>
              </a:ext>
            </a:extLst>
          </p:cNvPr>
          <p:cNvSpPr txBox="1"/>
          <p:nvPr/>
        </p:nvSpPr>
        <p:spPr>
          <a:xfrm>
            <a:off x="2522057" y="209568"/>
            <a:ext cx="5233656" cy="523220"/>
          </a:xfrm>
          <a:prstGeom prst="rect">
            <a:avLst/>
          </a:prstGeom>
          <a:noFill/>
        </p:spPr>
        <p:txBody>
          <a:bodyPr wrap="square" rtlCol="0">
            <a:spAutoFit/>
          </a:bodyPr>
          <a:lstStyle/>
          <a:p>
            <a:r>
              <a:rPr lang="de-DE" sz="2800" dirty="0">
                <a:solidFill>
                  <a:srgbClr val="182952"/>
                </a:solidFill>
                <a:latin typeface="Neue Plak Text" panose="020B0804030202020204" pitchFamily="34" charset="0"/>
              </a:rPr>
              <a:t>Neuzeit</a:t>
            </a:r>
          </a:p>
        </p:txBody>
      </p:sp>
      <p:pic>
        <p:nvPicPr>
          <p:cNvPr id="11" name="Grafik 10" descr="Ein Bild, das draußen, Wolke, Himmel, Landfahrzeug enthält.&#10;&#10;Automatisch generierte Beschreibung">
            <a:extLst>
              <a:ext uri="{FF2B5EF4-FFF2-40B4-BE49-F238E27FC236}">
                <a16:creationId xmlns:a16="http://schemas.microsoft.com/office/drawing/2014/main" id="{35DE01A8-FA75-BE75-E8BC-94A00B21CBF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327688" y="4263808"/>
            <a:ext cx="2962827" cy="2520000"/>
          </a:xfrm>
          <a:prstGeom prst="rect">
            <a:avLst/>
          </a:prstGeom>
        </p:spPr>
      </p:pic>
      <p:sp>
        <p:nvSpPr>
          <p:cNvPr id="21" name="Textfeld 20">
            <a:extLst>
              <a:ext uri="{FF2B5EF4-FFF2-40B4-BE49-F238E27FC236}">
                <a16:creationId xmlns:a16="http://schemas.microsoft.com/office/drawing/2014/main" id="{5068C86B-32A9-8C3F-FB6C-1CBF24697078}"/>
              </a:ext>
            </a:extLst>
          </p:cNvPr>
          <p:cNvSpPr txBox="1"/>
          <p:nvPr/>
        </p:nvSpPr>
        <p:spPr>
          <a:xfrm>
            <a:off x="8363213" y="6238139"/>
            <a:ext cx="2777817" cy="461665"/>
          </a:xfrm>
          <a:prstGeom prst="rect">
            <a:avLst/>
          </a:prstGeom>
          <a:noFill/>
        </p:spPr>
        <p:txBody>
          <a:bodyPr wrap="square" rtlCol="0">
            <a:spAutoFit/>
          </a:bodyPr>
          <a:lstStyle/>
          <a:p>
            <a:r>
              <a:rPr lang="de-DE" sz="1200" dirty="0">
                <a:solidFill>
                  <a:schemeClr val="bg1"/>
                </a:solidFill>
              </a:rPr>
              <a:t>Linienstraße Berlin, 1895 </a:t>
            </a:r>
            <a:r>
              <a:rPr lang="de-DE" sz="1200" dirty="0">
                <a:solidFill>
                  <a:schemeClr val="bg1"/>
                </a:solidFill>
                <a:latin typeface="FreightText Pro Book" panose="02000603060000020004" pitchFamily="50" charset="0"/>
              </a:rPr>
              <a:t>© </a:t>
            </a:r>
            <a:r>
              <a:rPr lang="de-DE" sz="1200" dirty="0" err="1">
                <a:solidFill>
                  <a:schemeClr val="bg1"/>
                </a:solidFill>
              </a:rPr>
              <a:t>wikimedia</a:t>
            </a:r>
            <a:r>
              <a:rPr lang="de-DE" sz="1200" dirty="0">
                <a:solidFill>
                  <a:schemeClr val="bg1"/>
                </a:solidFill>
              </a:rPr>
              <a:t> </a:t>
            </a:r>
            <a:r>
              <a:rPr lang="de-DE" sz="1200" dirty="0" err="1">
                <a:solidFill>
                  <a:schemeClr val="bg1"/>
                </a:solidFill>
              </a:rPr>
              <a:t>commons</a:t>
            </a:r>
            <a:endParaRPr lang="de-DE" sz="1200" dirty="0">
              <a:solidFill>
                <a:schemeClr val="bg1"/>
              </a:solidFill>
            </a:endParaRPr>
          </a:p>
        </p:txBody>
      </p:sp>
    </p:spTree>
    <p:extLst>
      <p:ext uri="{BB962C8B-B14F-4D97-AF65-F5344CB8AC3E}">
        <p14:creationId xmlns:p14="http://schemas.microsoft.com/office/powerpoint/2010/main" val="40506188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EBF01E-0BA0-7BC6-8454-6A4011B08DD0}"/>
            </a:ext>
          </a:extLst>
        </p:cNvPr>
        <p:cNvGrpSpPr/>
        <p:nvPr/>
      </p:nvGrpSpPr>
      <p:grpSpPr>
        <a:xfrm>
          <a:off x="0" y="0"/>
          <a:ext cx="0" cy="0"/>
          <a:chOff x="0" y="0"/>
          <a:chExt cx="0" cy="0"/>
        </a:xfrm>
      </p:grpSpPr>
      <p:pic>
        <p:nvPicPr>
          <p:cNvPr id="8" name="Grafik 7">
            <a:extLst>
              <a:ext uri="{FF2B5EF4-FFF2-40B4-BE49-F238E27FC236}">
                <a16:creationId xmlns:a16="http://schemas.microsoft.com/office/drawing/2014/main" id="{A638C250-51D2-9394-7CD4-531870F00E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4346" y="4128285"/>
            <a:ext cx="4613996" cy="2553318"/>
          </a:xfrm>
          <a:prstGeom prst="rect">
            <a:avLst/>
          </a:prstGeom>
        </p:spPr>
      </p:pic>
      <p:graphicFrame>
        <p:nvGraphicFramePr>
          <p:cNvPr id="9" name="Diagramm 8">
            <a:extLst>
              <a:ext uri="{FF2B5EF4-FFF2-40B4-BE49-F238E27FC236}">
                <a16:creationId xmlns:a16="http://schemas.microsoft.com/office/drawing/2014/main" id="{C0B2FEE1-836F-1FA0-DE74-0E5D3EF0DAEE}"/>
              </a:ext>
            </a:extLst>
          </p:cNvPr>
          <p:cNvGraphicFramePr/>
          <p:nvPr/>
        </p:nvGraphicFramePr>
        <p:xfrm>
          <a:off x="33045" y="1119071"/>
          <a:ext cx="12192000" cy="56085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Flussdiagramm: Verbinder 9">
            <a:extLst>
              <a:ext uri="{FF2B5EF4-FFF2-40B4-BE49-F238E27FC236}">
                <a16:creationId xmlns:a16="http://schemas.microsoft.com/office/drawing/2014/main" id="{C421DBCB-285E-F9F4-58D2-16E818EC2EE2}"/>
              </a:ext>
            </a:extLst>
          </p:cNvPr>
          <p:cNvSpPr/>
          <p:nvPr/>
        </p:nvSpPr>
        <p:spPr>
          <a:xfrm>
            <a:off x="901456" y="3657600"/>
            <a:ext cx="180000" cy="180000"/>
          </a:xfrm>
          <a:prstGeom prst="flowChartConnector">
            <a:avLst/>
          </a:prstGeom>
          <a:solidFill>
            <a:srgbClr val="0044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Flussdiagramm: Verbinder 12">
            <a:extLst>
              <a:ext uri="{FF2B5EF4-FFF2-40B4-BE49-F238E27FC236}">
                <a16:creationId xmlns:a16="http://schemas.microsoft.com/office/drawing/2014/main" id="{E6548C5E-0E12-133C-3B25-E59C90FBA46B}"/>
              </a:ext>
            </a:extLst>
          </p:cNvPr>
          <p:cNvSpPr/>
          <p:nvPr/>
        </p:nvSpPr>
        <p:spPr>
          <a:xfrm>
            <a:off x="2782454" y="3657600"/>
            <a:ext cx="180000" cy="180000"/>
          </a:xfrm>
          <a:prstGeom prst="flowChartConnector">
            <a:avLst/>
          </a:prstGeom>
          <a:solidFill>
            <a:srgbClr val="0044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Flussdiagramm: Verbinder 13">
            <a:extLst>
              <a:ext uri="{FF2B5EF4-FFF2-40B4-BE49-F238E27FC236}">
                <a16:creationId xmlns:a16="http://schemas.microsoft.com/office/drawing/2014/main" id="{4612C3D7-4D47-C847-BCDB-4C9D142E9A5E}"/>
              </a:ext>
            </a:extLst>
          </p:cNvPr>
          <p:cNvSpPr/>
          <p:nvPr/>
        </p:nvSpPr>
        <p:spPr>
          <a:xfrm>
            <a:off x="4440927" y="3657600"/>
            <a:ext cx="180000" cy="180000"/>
          </a:xfrm>
          <a:prstGeom prst="flowChartConnector">
            <a:avLst/>
          </a:prstGeom>
          <a:solidFill>
            <a:srgbClr val="0044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Flussdiagramm: Verbinder 15">
            <a:extLst>
              <a:ext uri="{FF2B5EF4-FFF2-40B4-BE49-F238E27FC236}">
                <a16:creationId xmlns:a16="http://schemas.microsoft.com/office/drawing/2014/main" id="{F09DCEFF-CE4D-CFE2-8D8B-C3793A5927BF}"/>
              </a:ext>
            </a:extLst>
          </p:cNvPr>
          <p:cNvSpPr>
            <a:spLocks noChangeAspect="1"/>
          </p:cNvSpPr>
          <p:nvPr/>
        </p:nvSpPr>
        <p:spPr>
          <a:xfrm>
            <a:off x="10403765" y="3657608"/>
            <a:ext cx="180000" cy="180000"/>
          </a:xfrm>
          <a:prstGeom prst="flowChartConnector">
            <a:avLst/>
          </a:prstGeom>
          <a:solidFill>
            <a:srgbClr val="0044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Flussdiagramm: Verbinder 16">
            <a:extLst>
              <a:ext uri="{FF2B5EF4-FFF2-40B4-BE49-F238E27FC236}">
                <a16:creationId xmlns:a16="http://schemas.microsoft.com/office/drawing/2014/main" id="{7A9784CD-E608-DD0B-E1AE-AEEE7A7B4E10}"/>
              </a:ext>
            </a:extLst>
          </p:cNvPr>
          <p:cNvSpPr/>
          <p:nvPr/>
        </p:nvSpPr>
        <p:spPr>
          <a:xfrm>
            <a:off x="7216658" y="3657600"/>
            <a:ext cx="180000" cy="180000"/>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Flussdiagramm: Verbinder 19">
            <a:extLst>
              <a:ext uri="{FF2B5EF4-FFF2-40B4-BE49-F238E27FC236}">
                <a16:creationId xmlns:a16="http://schemas.microsoft.com/office/drawing/2014/main" id="{17EDF0AE-7EB0-00E5-E5B7-4912E755C4DD}"/>
              </a:ext>
            </a:extLst>
          </p:cNvPr>
          <p:cNvSpPr/>
          <p:nvPr/>
        </p:nvSpPr>
        <p:spPr>
          <a:xfrm>
            <a:off x="6855480" y="3303446"/>
            <a:ext cx="900000" cy="900000"/>
          </a:xfrm>
          <a:prstGeom prst="flowChartConnector">
            <a:avLst/>
          </a:prstGeom>
          <a:solidFill>
            <a:schemeClr val="accent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Flussdiagramm: Verbinder 18">
            <a:extLst>
              <a:ext uri="{FF2B5EF4-FFF2-40B4-BE49-F238E27FC236}">
                <a16:creationId xmlns:a16="http://schemas.microsoft.com/office/drawing/2014/main" id="{88439FD1-F8F3-A968-C540-3444275ABB3D}"/>
              </a:ext>
            </a:extLst>
          </p:cNvPr>
          <p:cNvSpPr/>
          <p:nvPr/>
        </p:nvSpPr>
        <p:spPr>
          <a:xfrm>
            <a:off x="7035480" y="3483426"/>
            <a:ext cx="540000" cy="540000"/>
          </a:xfrm>
          <a:prstGeom prst="flowChartConnector">
            <a:avLst/>
          </a:prstGeom>
          <a:solidFill>
            <a:srgbClr val="004488">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Flussdiagramm: Verbinder 5">
            <a:extLst>
              <a:ext uri="{FF2B5EF4-FFF2-40B4-BE49-F238E27FC236}">
                <a16:creationId xmlns:a16="http://schemas.microsoft.com/office/drawing/2014/main" id="{1FA7187D-23E7-D5C3-0C4D-3C02BD265888}"/>
              </a:ext>
            </a:extLst>
          </p:cNvPr>
          <p:cNvSpPr/>
          <p:nvPr/>
        </p:nvSpPr>
        <p:spPr>
          <a:xfrm>
            <a:off x="5678064" y="3655762"/>
            <a:ext cx="180000" cy="180000"/>
          </a:xfrm>
          <a:prstGeom prst="flowChartConnector">
            <a:avLst/>
          </a:prstGeom>
          <a:solidFill>
            <a:srgbClr val="0044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4" name="Grafik 33" descr="Ein Bild, das Entwurf, Zeichnung, Schwarzweiß enthält.">
            <a:extLst>
              <a:ext uri="{FF2B5EF4-FFF2-40B4-BE49-F238E27FC236}">
                <a16:creationId xmlns:a16="http://schemas.microsoft.com/office/drawing/2014/main" id="{14903F93-27B8-B01B-1620-54A2F09A4EF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44954" y="1450493"/>
            <a:ext cx="4949571" cy="1728000"/>
          </a:xfrm>
          <a:prstGeom prst="rect">
            <a:avLst/>
          </a:prstGeom>
        </p:spPr>
      </p:pic>
      <p:sp>
        <p:nvSpPr>
          <p:cNvPr id="38" name="Flussdiagramm: Verbinder 37">
            <a:extLst>
              <a:ext uri="{FF2B5EF4-FFF2-40B4-BE49-F238E27FC236}">
                <a16:creationId xmlns:a16="http://schemas.microsoft.com/office/drawing/2014/main" id="{6EDF3139-F31B-8C33-2639-A5CB5BF41247}"/>
              </a:ext>
            </a:extLst>
          </p:cNvPr>
          <p:cNvSpPr>
            <a:spLocks noChangeAspect="1"/>
          </p:cNvSpPr>
          <p:nvPr/>
        </p:nvSpPr>
        <p:spPr>
          <a:xfrm>
            <a:off x="8749392" y="3677804"/>
            <a:ext cx="180000" cy="180000"/>
          </a:xfrm>
          <a:prstGeom prst="flowChartConnector">
            <a:avLst/>
          </a:prstGeom>
          <a:solidFill>
            <a:srgbClr val="0044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extfeld 1">
            <a:extLst>
              <a:ext uri="{FF2B5EF4-FFF2-40B4-BE49-F238E27FC236}">
                <a16:creationId xmlns:a16="http://schemas.microsoft.com/office/drawing/2014/main" id="{2E9B4453-4046-4FBE-878E-035B3DE46A1F}"/>
              </a:ext>
            </a:extLst>
          </p:cNvPr>
          <p:cNvSpPr txBox="1"/>
          <p:nvPr/>
        </p:nvSpPr>
        <p:spPr>
          <a:xfrm>
            <a:off x="522514" y="4452257"/>
            <a:ext cx="2688772" cy="646331"/>
          </a:xfrm>
          <a:prstGeom prst="rect">
            <a:avLst/>
          </a:prstGeom>
          <a:noFill/>
        </p:spPr>
        <p:txBody>
          <a:bodyPr wrap="square" rtlCol="0">
            <a:spAutoFit/>
          </a:bodyPr>
          <a:lstStyle/>
          <a:p>
            <a:r>
              <a:rPr lang="de-DE" b="1">
                <a:solidFill>
                  <a:prstClr val="black">
                    <a:hueOff val="0"/>
                    <a:satOff val="0"/>
                    <a:lumOff val="0"/>
                    <a:alphaOff val="0"/>
                  </a:prstClr>
                </a:solidFill>
                <a:latin typeface="Neue Plak Text" panose="020B0804030202020204" pitchFamily="34" charset="0"/>
              </a:rPr>
              <a:t>Industrialisierung</a:t>
            </a:r>
            <a:r>
              <a:rPr lang="de-DE"/>
              <a:t> </a:t>
            </a:r>
            <a:r>
              <a:rPr lang="de-DE" b="1">
                <a:solidFill>
                  <a:prstClr val="black">
                    <a:hueOff val="0"/>
                    <a:satOff val="0"/>
                    <a:lumOff val="0"/>
                    <a:alphaOff val="0"/>
                  </a:prstClr>
                </a:solidFill>
                <a:latin typeface="Neue Plak Text" panose="020B0804030202020204" pitchFamily="34" charset="0"/>
              </a:rPr>
              <a:t>(in Dt. ab 2. Hälfte 19 Jh..)</a:t>
            </a:r>
          </a:p>
        </p:txBody>
      </p:sp>
      <p:sp>
        <p:nvSpPr>
          <p:cNvPr id="4" name="Textfeld 3">
            <a:extLst>
              <a:ext uri="{FF2B5EF4-FFF2-40B4-BE49-F238E27FC236}">
                <a16:creationId xmlns:a16="http://schemas.microsoft.com/office/drawing/2014/main" id="{BE4FEF6D-42C5-8DA8-C2EA-D742D5849BE7}"/>
              </a:ext>
            </a:extLst>
          </p:cNvPr>
          <p:cNvSpPr txBox="1"/>
          <p:nvPr/>
        </p:nvSpPr>
        <p:spPr>
          <a:xfrm>
            <a:off x="1388182" y="1071835"/>
            <a:ext cx="5467298" cy="276999"/>
          </a:xfrm>
          <a:prstGeom prst="rect">
            <a:avLst/>
          </a:prstGeom>
          <a:noFill/>
        </p:spPr>
        <p:txBody>
          <a:bodyPr wrap="square" rtlCol="0">
            <a:spAutoFit/>
          </a:bodyPr>
          <a:lstStyle/>
          <a:p>
            <a:r>
              <a:rPr lang="de-DE" sz="1200" dirty="0">
                <a:latin typeface="FreightText Pro Book" panose="02000603060000020004" pitchFamily="50" charset="0"/>
              </a:rPr>
              <a:t>1867 Joseph </a:t>
            </a:r>
            <a:r>
              <a:rPr lang="de-DE" sz="1200" dirty="0" err="1">
                <a:latin typeface="FreightText Pro Book" panose="02000603060000020004" pitchFamily="50" charset="0"/>
              </a:rPr>
              <a:t>Monier</a:t>
            </a:r>
            <a:r>
              <a:rPr lang="de-DE" sz="1200" dirty="0">
                <a:latin typeface="FreightText Pro Book" panose="02000603060000020004" pitchFamily="50" charset="0"/>
              </a:rPr>
              <a:t>, Patent auf Stahlbeton © iStock</a:t>
            </a:r>
          </a:p>
        </p:txBody>
      </p:sp>
      <p:pic>
        <p:nvPicPr>
          <p:cNvPr id="11" name="Grafik 10" descr="Ein Bild, das Himmel, Wolke, Fabrik, Gebäude enthält.&#10;&#10;KI-generierte Inhalte können fehlerhaft sein.">
            <a:extLst>
              <a:ext uri="{FF2B5EF4-FFF2-40B4-BE49-F238E27FC236}">
                <a16:creationId xmlns:a16="http://schemas.microsoft.com/office/drawing/2014/main" id="{63E465C9-8C3F-73C0-03DB-7C231CF7B29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37638" y="1014212"/>
            <a:ext cx="3492000" cy="2272291"/>
          </a:xfrm>
          <a:prstGeom prst="rect">
            <a:avLst/>
          </a:prstGeom>
        </p:spPr>
      </p:pic>
      <p:sp>
        <p:nvSpPr>
          <p:cNvPr id="7" name="Textfeld 6">
            <a:extLst>
              <a:ext uri="{FF2B5EF4-FFF2-40B4-BE49-F238E27FC236}">
                <a16:creationId xmlns:a16="http://schemas.microsoft.com/office/drawing/2014/main" id="{CBB5CD38-1ADD-4046-A66E-360D9CF7AAC1}"/>
              </a:ext>
            </a:extLst>
          </p:cNvPr>
          <p:cNvSpPr txBox="1"/>
          <p:nvPr/>
        </p:nvSpPr>
        <p:spPr>
          <a:xfrm>
            <a:off x="10493765" y="1065146"/>
            <a:ext cx="1250216" cy="830997"/>
          </a:xfrm>
          <a:prstGeom prst="rect">
            <a:avLst/>
          </a:prstGeom>
          <a:noFill/>
        </p:spPr>
        <p:txBody>
          <a:bodyPr wrap="square" rtlCol="0">
            <a:spAutoFit/>
          </a:bodyPr>
          <a:lstStyle/>
          <a:p>
            <a:r>
              <a:rPr lang="de-DE" sz="1200" dirty="0">
                <a:latin typeface="FreightText Pro Book" panose="02000603060000020004" pitchFamily="50" charset="0"/>
              </a:rPr>
              <a:t>Borsig Werke Berlin, 1847 © Museumsportal Berlin</a:t>
            </a:r>
          </a:p>
        </p:txBody>
      </p:sp>
      <p:sp>
        <p:nvSpPr>
          <p:cNvPr id="24" name="Textfeld 23">
            <a:extLst>
              <a:ext uri="{FF2B5EF4-FFF2-40B4-BE49-F238E27FC236}">
                <a16:creationId xmlns:a16="http://schemas.microsoft.com/office/drawing/2014/main" id="{50B01915-8572-98C9-7B9C-119B97B3F585}"/>
              </a:ext>
            </a:extLst>
          </p:cNvPr>
          <p:cNvSpPr txBox="1"/>
          <p:nvPr/>
        </p:nvSpPr>
        <p:spPr>
          <a:xfrm>
            <a:off x="8293849" y="6035272"/>
            <a:ext cx="1623873" cy="646331"/>
          </a:xfrm>
          <a:prstGeom prst="rect">
            <a:avLst/>
          </a:prstGeom>
          <a:noFill/>
        </p:spPr>
        <p:txBody>
          <a:bodyPr wrap="square" rtlCol="0">
            <a:spAutoFit/>
          </a:bodyPr>
          <a:lstStyle/>
          <a:p>
            <a:r>
              <a:rPr lang="de-DE" sz="1200" dirty="0">
                <a:latin typeface="FreightText Pro Book" panose="02000603060000020004" pitchFamily="50" charset="0"/>
              </a:rPr>
              <a:t>Eisenwerk Nürnberg, © Museum Industriekultur </a:t>
            </a:r>
          </a:p>
        </p:txBody>
      </p:sp>
      <p:sp>
        <p:nvSpPr>
          <p:cNvPr id="3" name="Textfeld 2">
            <a:extLst>
              <a:ext uri="{FF2B5EF4-FFF2-40B4-BE49-F238E27FC236}">
                <a16:creationId xmlns:a16="http://schemas.microsoft.com/office/drawing/2014/main" id="{00B84A20-F115-9130-4A9A-686C14DD0295}"/>
              </a:ext>
            </a:extLst>
          </p:cNvPr>
          <p:cNvSpPr txBox="1"/>
          <p:nvPr/>
        </p:nvSpPr>
        <p:spPr>
          <a:xfrm>
            <a:off x="2522057" y="209568"/>
            <a:ext cx="5233656" cy="523220"/>
          </a:xfrm>
          <a:prstGeom prst="rect">
            <a:avLst/>
          </a:prstGeom>
          <a:noFill/>
        </p:spPr>
        <p:txBody>
          <a:bodyPr wrap="square" rtlCol="0">
            <a:spAutoFit/>
          </a:bodyPr>
          <a:lstStyle/>
          <a:p>
            <a:r>
              <a:rPr lang="de-DE" sz="2800" dirty="0">
                <a:solidFill>
                  <a:srgbClr val="182952"/>
                </a:solidFill>
                <a:latin typeface="Neue Plak Text" panose="020B0804030202020204" pitchFamily="34" charset="0"/>
              </a:rPr>
              <a:t>Industrialisierung</a:t>
            </a:r>
          </a:p>
        </p:txBody>
      </p:sp>
    </p:spTree>
    <p:extLst>
      <p:ext uri="{BB962C8B-B14F-4D97-AF65-F5344CB8AC3E}">
        <p14:creationId xmlns:p14="http://schemas.microsoft.com/office/powerpoint/2010/main" val="6460741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EBF01E-0BA0-7BC6-8454-6A4011B08DD0}"/>
            </a:ext>
          </a:extLst>
        </p:cNvPr>
        <p:cNvGrpSpPr/>
        <p:nvPr/>
      </p:nvGrpSpPr>
      <p:grpSpPr>
        <a:xfrm>
          <a:off x="0" y="0"/>
          <a:ext cx="0" cy="0"/>
          <a:chOff x="0" y="0"/>
          <a:chExt cx="0" cy="0"/>
        </a:xfrm>
      </p:grpSpPr>
      <p:graphicFrame>
        <p:nvGraphicFramePr>
          <p:cNvPr id="9" name="Diagramm 8">
            <a:extLst>
              <a:ext uri="{FF2B5EF4-FFF2-40B4-BE49-F238E27FC236}">
                <a16:creationId xmlns:a16="http://schemas.microsoft.com/office/drawing/2014/main" id="{C0B2FEE1-836F-1FA0-DE74-0E5D3EF0DAEE}"/>
              </a:ext>
            </a:extLst>
          </p:cNvPr>
          <p:cNvGraphicFramePr/>
          <p:nvPr/>
        </p:nvGraphicFramePr>
        <p:xfrm>
          <a:off x="33045" y="1119071"/>
          <a:ext cx="12192000" cy="56085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Flussdiagramm: Verbinder 9">
            <a:extLst>
              <a:ext uri="{FF2B5EF4-FFF2-40B4-BE49-F238E27FC236}">
                <a16:creationId xmlns:a16="http://schemas.microsoft.com/office/drawing/2014/main" id="{C421DBCB-285E-F9F4-58D2-16E818EC2EE2}"/>
              </a:ext>
            </a:extLst>
          </p:cNvPr>
          <p:cNvSpPr/>
          <p:nvPr/>
        </p:nvSpPr>
        <p:spPr>
          <a:xfrm>
            <a:off x="901456" y="3657600"/>
            <a:ext cx="180000" cy="180000"/>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Flussdiagramm: Verbinder 12">
            <a:extLst>
              <a:ext uri="{FF2B5EF4-FFF2-40B4-BE49-F238E27FC236}">
                <a16:creationId xmlns:a16="http://schemas.microsoft.com/office/drawing/2014/main" id="{E6548C5E-0E12-133C-3B25-E59C90FBA46B}"/>
              </a:ext>
            </a:extLst>
          </p:cNvPr>
          <p:cNvSpPr/>
          <p:nvPr/>
        </p:nvSpPr>
        <p:spPr>
          <a:xfrm>
            <a:off x="2782454" y="3657600"/>
            <a:ext cx="180000" cy="180000"/>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Flussdiagramm: Verbinder 13">
            <a:extLst>
              <a:ext uri="{FF2B5EF4-FFF2-40B4-BE49-F238E27FC236}">
                <a16:creationId xmlns:a16="http://schemas.microsoft.com/office/drawing/2014/main" id="{4612C3D7-4D47-C847-BCDB-4C9D142E9A5E}"/>
              </a:ext>
            </a:extLst>
          </p:cNvPr>
          <p:cNvSpPr/>
          <p:nvPr/>
        </p:nvSpPr>
        <p:spPr>
          <a:xfrm>
            <a:off x="4440927" y="3657600"/>
            <a:ext cx="180000" cy="180000"/>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Flussdiagramm: Verbinder 15">
            <a:extLst>
              <a:ext uri="{FF2B5EF4-FFF2-40B4-BE49-F238E27FC236}">
                <a16:creationId xmlns:a16="http://schemas.microsoft.com/office/drawing/2014/main" id="{F09DCEFF-CE4D-CFE2-8D8B-C3793A5927BF}"/>
              </a:ext>
            </a:extLst>
          </p:cNvPr>
          <p:cNvSpPr>
            <a:spLocks noChangeAspect="1"/>
          </p:cNvSpPr>
          <p:nvPr/>
        </p:nvSpPr>
        <p:spPr>
          <a:xfrm>
            <a:off x="10403765" y="3657608"/>
            <a:ext cx="180000" cy="180000"/>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Flussdiagramm: Verbinder 16">
            <a:extLst>
              <a:ext uri="{FF2B5EF4-FFF2-40B4-BE49-F238E27FC236}">
                <a16:creationId xmlns:a16="http://schemas.microsoft.com/office/drawing/2014/main" id="{7A9784CD-E608-DD0B-E1AE-AEEE7A7B4E10}"/>
              </a:ext>
            </a:extLst>
          </p:cNvPr>
          <p:cNvSpPr/>
          <p:nvPr/>
        </p:nvSpPr>
        <p:spPr>
          <a:xfrm>
            <a:off x="7216658" y="3657600"/>
            <a:ext cx="180000" cy="180000"/>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Flussdiagramm: Verbinder 19">
            <a:extLst>
              <a:ext uri="{FF2B5EF4-FFF2-40B4-BE49-F238E27FC236}">
                <a16:creationId xmlns:a16="http://schemas.microsoft.com/office/drawing/2014/main" id="{17EDF0AE-7EB0-00E5-E5B7-4912E755C4DD}"/>
              </a:ext>
            </a:extLst>
          </p:cNvPr>
          <p:cNvSpPr/>
          <p:nvPr/>
        </p:nvSpPr>
        <p:spPr>
          <a:xfrm>
            <a:off x="10037084" y="3303446"/>
            <a:ext cx="900000" cy="900000"/>
          </a:xfrm>
          <a:prstGeom prst="flowChartConnector">
            <a:avLst/>
          </a:prstGeom>
          <a:solidFill>
            <a:schemeClr val="accent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Flussdiagramm: Verbinder 18">
            <a:extLst>
              <a:ext uri="{FF2B5EF4-FFF2-40B4-BE49-F238E27FC236}">
                <a16:creationId xmlns:a16="http://schemas.microsoft.com/office/drawing/2014/main" id="{88439FD1-F8F3-A968-C540-3444275ABB3D}"/>
              </a:ext>
            </a:extLst>
          </p:cNvPr>
          <p:cNvSpPr/>
          <p:nvPr/>
        </p:nvSpPr>
        <p:spPr>
          <a:xfrm>
            <a:off x="10226026" y="3484868"/>
            <a:ext cx="540000" cy="540000"/>
          </a:xfrm>
          <a:prstGeom prst="flowChartConnector">
            <a:avLst/>
          </a:prstGeom>
          <a:solidFill>
            <a:srgbClr val="004488">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Flussdiagramm: Verbinder 5">
            <a:extLst>
              <a:ext uri="{FF2B5EF4-FFF2-40B4-BE49-F238E27FC236}">
                <a16:creationId xmlns:a16="http://schemas.microsoft.com/office/drawing/2014/main" id="{1FA7187D-23E7-D5C3-0C4D-3C02BD265888}"/>
              </a:ext>
            </a:extLst>
          </p:cNvPr>
          <p:cNvSpPr/>
          <p:nvPr/>
        </p:nvSpPr>
        <p:spPr>
          <a:xfrm>
            <a:off x="5678064" y="3655762"/>
            <a:ext cx="180000" cy="180000"/>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3" name="Grafik 32" descr="Ein Bild, das draußen, Wolke, Himmel, Metropolregion enthält.&#10;&#10;Automatisch generierte Beschreibung">
            <a:extLst>
              <a:ext uri="{FF2B5EF4-FFF2-40B4-BE49-F238E27FC236}">
                <a16:creationId xmlns:a16="http://schemas.microsoft.com/office/drawing/2014/main" id="{4C7DDA23-823D-1F1A-C73D-E5DD773CEB68}"/>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371673" y="1064877"/>
            <a:ext cx="3368304" cy="2196000"/>
          </a:xfrm>
          <a:prstGeom prst="rect">
            <a:avLst/>
          </a:prstGeom>
        </p:spPr>
      </p:pic>
      <p:pic>
        <p:nvPicPr>
          <p:cNvPr id="37" name="Grafik 36" descr="Ein Bild, das Gebäude, Fenster, Wohnung, Fassade enthält.&#10;&#10;Automatisch generierte Beschreibung">
            <a:extLst>
              <a:ext uri="{FF2B5EF4-FFF2-40B4-BE49-F238E27FC236}">
                <a16:creationId xmlns:a16="http://schemas.microsoft.com/office/drawing/2014/main" id="{46CE2C00-1262-AB5A-2A33-8446B79193C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75946" y="1055023"/>
            <a:ext cx="3348000" cy="2231128"/>
          </a:xfrm>
          <a:prstGeom prst="rect">
            <a:avLst/>
          </a:prstGeom>
        </p:spPr>
      </p:pic>
      <p:sp>
        <p:nvSpPr>
          <p:cNvPr id="38" name="Flussdiagramm: Verbinder 37">
            <a:extLst>
              <a:ext uri="{FF2B5EF4-FFF2-40B4-BE49-F238E27FC236}">
                <a16:creationId xmlns:a16="http://schemas.microsoft.com/office/drawing/2014/main" id="{6EDF3139-F31B-8C33-2639-A5CB5BF41247}"/>
              </a:ext>
            </a:extLst>
          </p:cNvPr>
          <p:cNvSpPr>
            <a:spLocks noChangeAspect="1"/>
          </p:cNvSpPr>
          <p:nvPr/>
        </p:nvSpPr>
        <p:spPr>
          <a:xfrm>
            <a:off x="8749392" y="3677804"/>
            <a:ext cx="180000" cy="180000"/>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extfeld 1">
            <a:extLst>
              <a:ext uri="{FF2B5EF4-FFF2-40B4-BE49-F238E27FC236}">
                <a16:creationId xmlns:a16="http://schemas.microsoft.com/office/drawing/2014/main" id="{06E652FA-F76B-9B5C-FC4F-89D36FA70A3A}"/>
              </a:ext>
            </a:extLst>
          </p:cNvPr>
          <p:cNvSpPr txBox="1"/>
          <p:nvPr/>
        </p:nvSpPr>
        <p:spPr>
          <a:xfrm>
            <a:off x="4426886" y="2730678"/>
            <a:ext cx="3245608" cy="461665"/>
          </a:xfrm>
          <a:prstGeom prst="rect">
            <a:avLst/>
          </a:prstGeom>
          <a:noFill/>
        </p:spPr>
        <p:txBody>
          <a:bodyPr wrap="square" rtlCol="0">
            <a:spAutoFit/>
          </a:bodyPr>
          <a:lstStyle/>
          <a:p>
            <a:r>
              <a:rPr lang="de-DE" sz="1200" dirty="0">
                <a:solidFill>
                  <a:schemeClr val="bg1"/>
                </a:solidFill>
                <a:latin typeface="FreightText Pro Book" panose="02000603060000020004" pitchFamily="50" charset="0"/>
              </a:rPr>
              <a:t>Berlin Potsdamer Platz © </a:t>
            </a:r>
            <a:r>
              <a:rPr lang="de-DE" sz="1200" dirty="0" err="1">
                <a:solidFill>
                  <a:schemeClr val="bg1"/>
                </a:solidFill>
                <a:latin typeface="FreightText Pro Book" panose="02000603060000020004" pitchFamily="50" charset="0"/>
              </a:rPr>
              <a:t>pixabay-Bernd_S_aus_O</a:t>
            </a:r>
            <a:endParaRPr lang="de-DE" sz="1200" dirty="0">
              <a:solidFill>
                <a:schemeClr val="bg1"/>
              </a:solidFill>
              <a:latin typeface="FreightText Pro Book" panose="02000603060000020004" pitchFamily="50" charset="0"/>
            </a:endParaRPr>
          </a:p>
        </p:txBody>
      </p:sp>
      <p:sp>
        <p:nvSpPr>
          <p:cNvPr id="5" name="Textfeld 4">
            <a:extLst>
              <a:ext uri="{FF2B5EF4-FFF2-40B4-BE49-F238E27FC236}">
                <a16:creationId xmlns:a16="http://schemas.microsoft.com/office/drawing/2014/main" id="{B1FAC854-0087-FC7A-3B0E-FA050624D199}"/>
              </a:ext>
            </a:extLst>
          </p:cNvPr>
          <p:cNvSpPr txBox="1"/>
          <p:nvPr/>
        </p:nvSpPr>
        <p:spPr>
          <a:xfrm>
            <a:off x="8882851" y="2978659"/>
            <a:ext cx="2705499" cy="276999"/>
          </a:xfrm>
          <a:prstGeom prst="rect">
            <a:avLst/>
          </a:prstGeom>
          <a:noFill/>
        </p:spPr>
        <p:txBody>
          <a:bodyPr wrap="square" rtlCol="0">
            <a:spAutoFit/>
          </a:bodyPr>
          <a:lstStyle/>
          <a:p>
            <a:r>
              <a:rPr lang="de-DE" sz="1200" dirty="0">
                <a:solidFill>
                  <a:schemeClr val="bg1"/>
                </a:solidFill>
                <a:latin typeface="FreightText Pro Book" panose="02000603060000020004" pitchFamily="50" charset="0"/>
              </a:rPr>
              <a:t>Plattenbau © </a:t>
            </a:r>
            <a:r>
              <a:rPr lang="de-DE" sz="1200" dirty="0" err="1">
                <a:solidFill>
                  <a:schemeClr val="bg1"/>
                </a:solidFill>
                <a:latin typeface="FreightText Pro Book" panose="02000603060000020004" pitchFamily="50" charset="0"/>
              </a:rPr>
              <a:t>pixabay-Peggy_Marco</a:t>
            </a:r>
            <a:endParaRPr lang="de-DE" sz="1200" dirty="0">
              <a:solidFill>
                <a:schemeClr val="bg1"/>
              </a:solidFill>
              <a:latin typeface="FreightText Pro Book" panose="02000603060000020004" pitchFamily="50" charset="0"/>
            </a:endParaRPr>
          </a:p>
        </p:txBody>
      </p:sp>
      <p:pic>
        <p:nvPicPr>
          <p:cNvPr id="11" name="Grafik 10">
            <a:extLst>
              <a:ext uri="{FF2B5EF4-FFF2-40B4-BE49-F238E27FC236}">
                <a16:creationId xmlns:a16="http://schemas.microsoft.com/office/drawing/2014/main" id="{1D308B66-8F60-F9A9-CBC8-851FB27AC90B}"/>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154064" y="4203446"/>
            <a:ext cx="3408000" cy="2556000"/>
          </a:xfrm>
          <a:prstGeom prst="rect">
            <a:avLst/>
          </a:prstGeom>
        </p:spPr>
      </p:pic>
      <p:sp>
        <p:nvSpPr>
          <p:cNvPr id="15" name="Textfeld 14">
            <a:extLst>
              <a:ext uri="{FF2B5EF4-FFF2-40B4-BE49-F238E27FC236}">
                <a16:creationId xmlns:a16="http://schemas.microsoft.com/office/drawing/2014/main" id="{9D544435-E3F7-3526-62B3-791E1447AC13}"/>
              </a:ext>
            </a:extLst>
          </p:cNvPr>
          <p:cNvSpPr txBox="1"/>
          <p:nvPr/>
        </p:nvSpPr>
        <p:spPr>
          <a:xfrm>
            <a:off x="4275319" y="6363172"/>
            <a:ext cx="3119050" cy="276999"/>
          </a:xfrm>
          <a:prstGeom prst="rect">
            <a:avLst/>
          </a:prstGeom>
          <a:noFill/>
        </p:spPr>
        <p:txBody>
          <a:bodyPr wrap="square" rtlCol="0">
            <a:spAutoFit/>
          </a:bodyPr>
          <a:lstStyle/>
          <a:p>
            <a:r>
              <a:rPr lang="de-DE" sz="1200" dirty="0">
                <a:solidFill>
                  <a:schemeClr val="bg1"/>
                </a:solidFill>
                <a:latin typeface="FreightText Pro Book" panose="02000603060000020004" pitchFamily="50" charset="0"/>
              </a:rPr>
              <a:t>Abriss in Cottbus © Uwe Dziumbla</a:t>
            </a:r>
          </a:p>
        </p:txBody>
      </p:sp>
      <p:graphicFrame>
        <p:nvGraphicFramePr>
          <p:cNvPr id="4" name="Diagramm 3">
            <a:extLst>
              <a:ext uri="{FF2B5EF4-FFF2-40B4-BE49-F238E27FC236}">
                <a16:creationId xmlns:a16="http://schemas.microsoft.com/office/drawing/2014/main" id="{61CF8869-F65E-14A3-3248-EEE0C00CD648}"/>
              </a:ext>
            </a:extLst>
          </p:cNvPr>
          <p:cNvGraphicFramePr>
            <a:graphicFrameLocks/>
          </p:cNvGraphicFramePr>
          <p:nvPr/>
        </p:nvGraphicFramePr>
        <p:xfrm>
          <a:off x="126703" y="4146682"/>
          <a:ext cx="3924000" cy="2520000"/>
        </p:xfrm>
        <a:graphic>
          <a:graphicData uri="http://schemas.openxmlformats.org/drawingml/2006/chart">
            <c:chart xmlns:c="http://schemas.openxmlformats.org/drawingml/2006/chart" xmlns:r="http://schemas.openxmlformats.org/officeDocument/2006/relationships" r:id="rId11"/>
          </a:graphicData>
        </a:graphic>
      </p:graphicFrame>
      <p:sp>
        <p:nvSpPr>
          <p:cNvPr id="8" name="Textfeld 7">
            <a:extLst>
              <a:ext uri="{FF2B5EF4-FFF2-40B4-BE49-F238E27FC236}">
                <a16:creationId xmlns:a16="http://schemas.microsoft.com/office/drawing/2014/main" id="{6CE0A74A-BF56-42BA-CE8F-40C667FB9991}"/>
              </a:ext>
            </a:extLst>
          </p:cNvPr>
          <p:cNvSpPr txBox="1"/>
          <p:nvPr/>
        </p:nvSpPr>
        <p:spPr>
          <a:xfrm>
            <a:off x="120575" y="6640171"/>
            <a:ext cx="4436520" cy="276999"/>
          </a:xfrm>
          <a:prstGeom prst="rect">
            <a:avLst/>
          </a:prstGeom>
          <a:noFill/>
        </p:spPr>
        <p:txBody>
          <a:bodyPr wrap="square" rtlCol="0">
            <a:spAutoFit/>
          </a:bodyPr>
          <a:lstStyle/>
          <a:p>
            <a:r>
              <a:rPr lang="de-DE" sz="1200" dirty="0"/>
              <a:t>Eigene Darstellung nach: Deutsche Rohstoffagentur 2001</a:t>
            </a:r>
          </a:p>
        </p:txBody>
      </p:sp>
      <p:pic>
        <p:nvPicPr>
          <p:cNvPr id="41" name="Grafik 40" descr="Ein Bild, das Betonmischer, Rad, Fahrzeug, draußen enthält.&#10;&#10;Automatisch generierte Beschreibung">
            <a:extLst>
              <a:ext uri="{FF2B5EF4-FFF2-40B4-BE49-F238E27FC236}">
                <a16:creationId xmlns:a16="http://schemas.microsoft.com/office/drawing/2014/main" id="{9904DEED-AB53-6FF6-F4C1-B14FA30368F2}"/>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7639704" y="4217192"/>
            <a:ext cx="3719778" cy="2484000"/>
          </a:xfrm>
          <a:prstGeom prst="rect">
            <a:avLst/>
          </a:prstGeom>
        </p:spPr>
      </p:pic>
      <p:sp>
        <p:nvSpPr>
          <p:cNvPr id="42" name="Textfeld 41">
            <a:extLst>
              <a:ext uri="{FF2B5EF4-FFF2-40B4-BE49-F238E27FC236}">
                <a16:creationId xmlns:a16="http://schemas.microsoft.com/office/drawing/2014/main" id="{4A69A8ED-F1EF-2EEC-EDEA-B4E1BB430A04}"/>
              </a:ext>
            </a:extLst>
          </p:cNvPr>
          <p:cNvSpPr txBox="1"/>
          <p:nvPr/>
        </p:nvSpPr>
        <p:spPr>
          <a:xfrm>
            <a:off x="8741144" y="6353779"/>
            <a:ext cx="2847206" cy="276999"/>
          </a:xfrm>
          <a:prstGeom prst="rect">
            <a:avLst/>
          </a:prstGeom>
          <a:noFill/>
        </p:spPr>
        <p:txBody>
          <a:bodyPr wrap="square" rtlCol="0">
            <a:spAutoFit/>
          </a:bodyPr>
          <a:lstStyle/>
          <a:p>
            <a:r>
              <a:rPr lang="de-DE" sz="1200" dirty="0">
                <a:solidFill>
                  <a:schemeClr val="bg1"/>
                </a:solidFill>
                <a:latin typeface="FreightText Pro Book" panose="02000603060000020004" pitchFamily="50" charset="0"/>
              </a:rPr>
              <a:t>Betonmischer © </a:t>
            </a:r>
            <a:r>
              <a:rPr lang="de-DE" sz="1200" dirty="0" err="1">
                <a:solidFill>
                  <a:schemeClr val="bg1"/>
                </a:solidFill>
                <a:latin typeface="FreightText Pro Book" panose="02000603060000020004" pitchFamily="50" charset="0"/>
              </a:rPr>
              <a:t>pixabay-oknesanofa</a:t>
            </a:r>
            <a:endParaRPr lang="de-DE" sz="1200" dirty="0">
              <a:solidFill>
                <a:schemeClr val="bg1"/>
              </a:solidFill>
              <a:latin typeface="FreightText Pro Book" panose="02000603060000020004" pitchFamily="50" charset="0"/>
            </a:endParaRPr>
          </a:p>
        </p:txBody>
      </p:sp>
      <p:sp>
        <p:nvSpPr>
          <p:cNvPr id="3" name="Textfeld 2">
            <a:extLst>
              <a:ext uri="{FF2B5EF4-FFF2-40B4-BE49-F238E27FC236}">
                <a16:creationId xmlns:a16="http://schemas.microsoft.com/office/drawing/2014/main" id="{9FE6881E-1E26-7F5C-58E9-1E20BA10F837}"/>
              </a:ext>
            </a:extLst>
          </p:cNvPr>
          <p:cNvSpPr txBox="1"/>
          <p:nvPr/>
        </p:nvSpPr>
        <p:spPr>
          <a:xfrm>
            <a:off x="2522057" y="209568"/>
            <a:ext cx="5233656" cy="523220"/>
          </a:xfrm>
          <a:prstGeom prst="rect">
            <a:avLst/>
          </a:prstGeom>
          <a:noFill/>
        </p:spPr>
        <p:txBody>
          <a:bodyPr wrap="square" rtlCol="0">
            <a:spAutoFit/>
          </a:bodyPr>
          <a:lstStyle/>
          <a:p>
            <a:r>
              <a:rPr lang="de-DE" sz="2800" dirty="0">
                <a:solidFill>
                  <a:srgbClr val="182952"/>
                </a:solidFill>
                <a:latin typeface="Neue Plak Text" panose="020B0804030202020204" pitchFamily="34" charset="0"/>
              </a:rPr>
              <a:t>Moderne</a:t>
            </a:r>
          </a:p>
        </p:txBody>
      </p:sp>
    </p:spTree>
    <p:extLst>
      <p:ext uri="{BB962C8B-B14F-4D97-AF65-F5344CB8AC3E}">
        <p14:creationId xmlns:p14="http://schemas.microsoft.com/office/powerpoint/2010/main" val="1077065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00A8DC-978F-96F1-F582-CB60CAE93B1B}"/>
            </a:ext>
          </a:extLst>
        </p:cNvPr>
        <p:cNvGrpSpPr/>
        <p:nvPr/>
      </p:nvGrpSpPr>
      <p:grpSpPr>
        <a:xfrm>
          <a:off x="0" y="0"/>
          <a:ext cx="0" cy="0"/>
          <a:chOff x="0" y="0"/>
          <a:chExt cx="0" cy="0"/>
        </a:xfrm>
      </p:grpSpPr>
      <p:sp>
        <p:nvSpPr>
          <p:cNvPr id="3" name="Textplatzhalter 2">
            <a:extLst>
              <a:ext uri="{FF2B5EF4-FFF2-40B4-BE49-F238E27FC236}">
                <a16:creationId xmlns:a16="http://schemas.microsoft.com/office/drawing/2014/main" id="{16AC28EB-D0EC-D229-506D-D2010FF12D1B}"/>
              </a:ext>
            </a:extLst>
          </p:cNvPr>
          <p:cNvSpPr>
            <a:spLocks noGrp="1"/>
          </p:cNvSpPr>
          <p:nvPr>
            <p:ph type="body" sz="quarter" idx="11"/>
          </p:nvPr>
        </p:nvSpPr>
        <p:spPr>
          <a:xfrm>
            <a:off x="2172142" y="2575775"/>
            <a:ext cx="3614765" cy="4169378"/>
          </a:xfrm>
        </p:spPr>
        <p:txBody>
          <a:bodyPr>
            <a:normAutofit/>
          </a:bodyPr>
          <a:lstStyle/>
          <a:p>
            <a:pPr algn="l">
              <a:lnSpc>
                <a:spcPct val="120000"/>
              </a:lnSpc>
            </a:pPr>
            <a:r>
              <a:rPr lang="de-DE" sz="2800" dirty="0">
                <a:solidFill>
                  <a:srgbClr val="F3972B"/>
                </a:solidFill>
                <a:latin typeface="Neue Plak Text" panose="020B0804030202020204" pitchFamily="34" charset="0"/>
              </a:rPr>
              <a:t>Bauen früher:</a:t>
            </a:r>
          </a:p>
          <a:p>
            <a:pPr marL="457200" indent="-457200" algn="l">
              <a:lnSpc>
                <a:spcPct val="120000"/>
              </a:lnSpc>
              <a:buFont typeface="Arial" panose="020B0604020202020204" pitchFamily="34" charset="0"/>
              <a:buChar char="•"/>
            </a:pPr>
            <a:r>
              <a:rPr lang="de-DE" sz="2400" dirty="0">
                <a:latin typeface="FreightText Pro Book" panose="02000603060000020004" pitchFamily="50" charset="0"/>
              </a:rPr>
              <a:t>Wiederverwendung und Reparatur </a:t>
            </a:r>
          </a:p>
          <a:p>
            <a:pPr marL="457200" indent="-457200" algn="l">
              <a:lnSpc>
                <a:spcPct val="120000"/>
              </a:lnSpc>
              <a:buFont typeface="Arial" panose="020B0604020202020204" pitchFamily="34" charset="0"/>
              <a:buChar char="•"/>
            </a:pPr>
            <a:r>
              <a:rPr lang="de-DE" sz="2400" dirty="0">
                <a:latin typeface="FreightText Pro Book" panose="02000603060000020004" pitchFamily="50" charset="0"/>
              </a:rPr>
              <a:t>Lange Lebensdauer von Gebäuden</a:t>
            </a:r>
          </a:p>
        </p:txBody>
      </p:sp>
      <p:sp>
        <p:nvSpPr>
          <p:cNvPr id="4" name="Textplatzhalter 1">
            <a:extLst>
              <a:ext uri="{FF2B5EF4-FFF2-40B4-BE49-F238E27FC236}">
                <a16:creationId xmlns:a16="http://schemas.microsoft.com/office/drawing/2014/main" id="{E81650DB-26B4-6EEF-72FF-2D3BFE818F8A}"/>
              </a:ext>
            </a:extLst>
          </p:cNvPr>
          <p:cNvSpPr txBox="1">
            <a:spLocks noGrp="1" noRot="1" noMove="1" noResize="1" noEditPoints="1" noAdjustHandles="1" noChangeArrowheads="1" noChangeShapeType="1"/>
          </p:cNvSpPr>
          <p:nvPr/>
        </p:nvSpPr>
        <p:spPr>
          <a:xfrm>
            <a:off x="1867248" y="1600502"/>
            <a:ext cx="8457504" cy="80784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3600" kern="1200">
                <a:solidFill>
                  <a:schemeClr val="bg1"/>
                </a:solidFill>
                <a:latin typeface="Neue Plak Wide Black" panose="020B0A0703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Fazit Geschichte des Bauens: </a:t>
            </a:r>
          </a:p>
          <a:p>
            <a:pPr algn="l"/>
            <a:endParaRPr lang="de-DE" dirty="0">
              <a:latin typeface="Neue Plak Text" panose="020B0804030202020204" pitchFamily="34" charset="0"/>
            </a:endParaRPr>
          </a:p>
          <a:p>
            <a:pPr marL="571500" indent="-571500" algn="l">
              <a:buFont typeface="Arial" panose="020B0604020202020204" pitchFamily="34" charset="0"/>
              <a:buChar char="•"/>
            </a:pPr>
            <a:endParaRPr lang="de-DE" sz="3200" dirty="0">
              <a:latin typeface="Neue Plak Text" panose="020B0804030202020204" pitchFamily="34" charset="0"/>
            </a:endParaRPr>
          </a:p>
        </p:txBody>
      </p:sp>
      <p:sp>
        <p:nvSpPr>
          <p:cNvPr id="5" name="Textplatzhalter 2">
            <a:extLst>
              <a:ext uri="{FF2B5EF4-FFF2-40B4-BE49-F238E27FC236}">
                <a16:creationId xmlns:a16="http://schemas.microsoft.com/office/drawing/2014/main" id="{942364F8-82F3-A211-8B8B-E40102554DAC}"/>
              </a:ext>
            </a:extLst>
          </p:cNvPr>
          <p:cNvSpPr txBox="1">
            <a:spLocks/>
          </p:cNvSpPr>
          <p:nvPr/>
        </p:nvSpPr>
        <p:spPr>
          <a:xfrm>
            <a:off x="6619835" y="2575775"/>
            <a:ext cx="3614765" cy="416937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3600" kern="1200">
                <a:solidFill>
                  <a:schemeClr val="bg1"/>
                </a:solidFill>
                <a:latin typeface="Neue Plak Wide Black" panose="020B0A0703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20000"/>
              </a:lnSpc>
            </a:pPr>
            <a:r>
              <a:rPr lang="de-DE" sz="2800" dirty="0">
                <a:solidFill>
                  <a:srgbClr val="F3972B"/>
                </a:solidFill>
                <a:latin typeface="Neue Plak Text" panose="020B0804030202020204" pitchFamily="34" charset="0"/>
              </a:rPr>
              <a:t>Bauen heute:</a:t>
            </a:r>
          </a:p>
          <a:p>
            <a:pPr marL="457200" indent="-457200" algn="l">
              <a:lnSpc>
                <a:spcPct val="120000"/>
              </a:lnSpc>
              <a:buFont typeface="Arial" panose="020B0604020202020204" pitchFamily="34" charset="0"/>
              <a:buChar char="•"/>
            </a:pPr>
            <a:r>
              <a:rPr lang="de-DE" sz="2400" dirty="0">
                <a:latin typeface="FreightText Pro Book" panose="02000603060000020004" pitchFamily="50" charset="0"/>
              </a:rPr>
              <a:t>Linearer Prozess von Rohstoffgewinnung, Nutzung, Entsorgung</a:t>
            </a:r>
          </a:p>
          <a:p>
            <a:pPr marL="457200" indent="-457200" algn="l">
              <a:lnSpc>
                <a:spcPct val="120000"/>
              </a:lnSpc>
              <a:buFont typeface="Arial" panose="020B0604020202020204" pitchFamily="34" charset="0"/>
              <a:buChar char="•"/>
            </a:pPr>
            <a:r>
              <a:rPr lang="de-DE" sz="2400" dirty="0">
                <a:latin typeface="FreightText Pro Book" panose="02000603060000020004" pitchFamily="50" charset="0"/>
              </a:rPr>
              <a:t>Kurze Lebensdauer von Gebäuden</a:t>
            </a:r>
          </a:p>
        </p:txBody>
      </p:sp>
    </p:spTree>
    <p:extLst>
      <p:ext uri="{BB962C8B-B14F-4D97-AF65-F5344CB8AC3E}">
        <p14:creationId xmlns:p14="http://schemas.microsoft.com/office/powerpoint/2010/main" val="3825693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D6E945EAD86754EBBFBF613E5D6CB42" ma:contentTypeVersion="16" ma:contentTypeDescription="Create a new document." ma:contentTypeScope="" ma:versionID="f71c36223d11a674f59235b9663ba23d">
  <xsd:schema xmlns:xsd="http://www.w3.org/2001/XMLSchema" xmlns:xs="http://www.w3.org/2001/XMLSchema" xmlns:p="http://schemas.microsoft.com/office/2006/metadata/properties" xmlns:ns2="2b4e305d-4f8d-4494-a831-2ab793b4aa70" xmlns:ns3="e9b6327e-2b5b-4eb0-b264-096f24e8716b" targetNamespace="http://schemas.microsoft.com/office/2006/metadata/properties" ma:root="true" ma:fieldsID="51d5ef47535e261fa67d0e51ed170d22" ns2:_="" ns3:_="">
    <xsd:import namespace="2b4e305d-4f8d-4494-a831-2ab793b4aa70"/>
    <xsd:import namespace="e9b6327e-2b5b-4eb0-b264-096f24e8716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3:SharedWithUsers" minOccurs="0"/>
                <xsd:element ref="ns3:SharedWithDetails" minOccurs="0"/>
                <xsd:element ref="ns2:MediaLengthInSecond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4e305d-4f8d-4494-a831-2ab793b4aa7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a8188561-da4c-4563-91c9-5ced32ac9181"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9b6327e-2b5b-4eb0-b264-096f24e8716b"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0ecc8bec-8604-4cbc-aa04-0b94da2edea3}" ma:internalName="TaxCatchAll" ma:showField="CatchAllData" ma:web="e9b6327e-2b5b-4eb0-b264-096f24e8716b">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e9b6327e-2b5b-4eb0-b264-096f24e8716b" xsi:nil="true"/>
    <lcf76f155ced4ddcb4097134ff3c332f xmlns="2b4e305d-4f8d-4494-a831-2ab793b4aa7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6B59574-1D1D-4740-8E0B-3DC893CABA45}">
  <ds:schemaRefs>
    <ds:schemaRef ds:uri="http://schemas.microsoft.com/sharepoint/v3/contenttype/forms"/>
  </ds:schemaRefs>
</ds:datastoreItem>
</file>

<file path=customXml/itemProps2.xml><?xml version="1.0" encoding="utf-8"?>
<ds:datastoreItem xmlns:ds="http://schemas.openxmlformats.org/officeDocument/2006/customXml" ds:itemID="{ABF65860-324B-4187-975D-65EF868C40B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b4e305d-4f8d-4494-a831-2ab793b4aa70"/>
    <ds:schemaRef ds:uri="e9b6327e-2b5b-4eb0-b264-096f24e8716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BC71926-B306-4518-AF5F-7D7330AE2461}">
  <ds:schemaRefs>
    <ds:schemaRef ds:uri="2b4e305d-4f8d-4494-a831-2ab793b4aa70"/>
    <ds:schemaRef ds:uri="e9b6327e-2b5b-4eb0-b264-096f24e8716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2979</Words>
  <Application>Microsoft Office PowerPoint</Application>
  <PresentationFormat>Breitbild</PresentationFormat>
  <Paragraphs>271</Paragraphs>
  <Slides>18</Slides>
  <Notes>18</Notes>
  <HiddenSlides>0</HiddenSlides>
  <MMClips>0</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18</vt:i4>
      </vt:variant>
    </vt:vector>
  </HeadingPairs>
  <TitlesOfParts>
    <vt:vector size="28" baseType="lpstr">
      <vt:lpstr>FreightText Pro Book</vt:lpstr>
      <vt:lpstr>ag-book</vt:lpstr>
      <vt:lpstr>Neue Plak Text</vt:lpstr>
      <vt:lpstr>FreightText Pro Bold</vt:lpstr>
      <vt:lpstr>Neue Plak</vt:lpstr>
      <vt:lpstr>Aptos Display</vt:lpstr>
      <vt:lpstr>Arial</vt:lpstr>
      <vt:lpstr>Aptos</vt:lpstr>
      <vt:lpstr>Neue Plak Wide Black</vt:lpstr>
      <vt:lpstr>Office</vt:lpstr>
      <vt:lpstr>Material und Energie: Bauen früher und heute - Kurzversion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Was ist Energie?</vt:lpstr>
      <vt:lpstr>Energiemix über die Zeit</vt:lpstr>
      <vt:lpstr>Quizfrage</vt:lpstr>
      <vt:lpstr>Quizfrage - Auflösung</vt:lpstr>
      <vt:lpstr>PowerPoint-Präsentation</vt:lpstr>
      <vt:lpstr>NBAU – Nachhaltig im Bau</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Louisa  Büsken</dc:creator>
  <cp:lastModifiedBy>Jennifer  Wagner</cp:lastModifiedBy>
  <cp:revision>6</cp:revision>
  <dcterms:created xsi:type="dcterms:W3CDTF">2024-11-12T08:47:53Z</dcterms:created>
  <dcterms:modified xsi:type="dcterms:W3CDTF">2026-04-22T07:39:04Z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0x010100AD6E945EAD86754EBBFBF613E5D6CB42</vt:lpwstr>
  </property>
  <property fmtid="{D5CDD505-2E9C-101B-9397-08002B2CF9AE}" pid="3" name="MediaServiceImageTags">
    <vt:lpwstr/>
  </property>
</Properties>
</file>